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79" r:id="rId6"/>
    <p:sldId id="267" r:id="rId7"/>
    <p:sldId id="258" r:id="rId8"/>
    <p:sldId id="259" r:id="rId9"/>
    <p:sldId id="257" r:id="rId10"/>
    <p:sldId id="261" r:id="rId11"/>
    <p:sldId id="262" r:id="rId12"/>
    <p:sldId id="260" r:id="rId13"/>
    <p:sldId id="263" r:id="rId14"/>
    <p:sldId id="264" r:id="rId15"/>
    <p:sldId id="265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0" r:id="rId25"/>
    <p:sldId id="269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15"/>
  </p:normalViewPr>
  <p:slideViewPr>
    <p:cSldViewPr snapToGrid="0">
      <p:cViewPr varScale="1">
        <p:scale>
          <a:sx n="102" d="100"/>
          <a:sy n="102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 Davies (Canolfan Gwasanaethau Cymraeg)" userId="0ba2bcf1-5113-42de-8d05-ea1bf95c3fe2" providerId="ADAL" clId="{F06A3B7C-7F7E-4E79-9825-6B6080BF49A0}"/>
    <pc:docChg chg="custSel modSld">
      <pc:chgData name="Rhian Davies (Canolfan Gwasanaethau Cymraeg)" userId="0ba2bcf1-5113-42de-8d05-ea1bf95c3fe2" providerId="ADAL" clId="{F06A3B7C-7F7E-4E79-9825-6B6080BF49A0}" dt="2025-07-08T09:13:45.426" v="896" actId="962"/>
      <pc:docMkLst>
        <pc:docMk/>
      </pc:docMkLst>
      <pc:sldChg chg="modSp mod">
        <pc:chgData name="Rhian Davies (Canolfan Gwasanaethau Cymraeg)" userId="0ba2bcf1-5113-42de-8d05-ea1bf95c3fe2" providerId="ADAL" clId="{F06A3B7C-7F7E-4E79-9825-6B6080BF49A0}" dt="2025-07-08T08:31:36.940" v="410" actId="962"/>
        <pc:sldMkLst>
          <pc:docMk/>
          <pc:sldMk cId="2522457310" sldId="256"/>
        </pc:sldMkLst>
        <pc:picChg chg="mod">
          <ac:chgData name="Rhian Davies (Canolfan Gwasanaethau Cymraeg)" userId="0ba2bcf1-5113-42de-8d05-ea1bf95c3fe2" providerId="ADAL" clId="{F06A3B7C-7F7E-4E79-9825-6B6080BF49A0}" dt="2025-07-08T08:31:10.738" v="408" actId="962"/>
          <ac:picMkLst>
            <pc:docMk/>
            <pc:sldMk cId="2522457310" sldId="256"/>
            <ac:picMk id="3" creationId="{027FD2F1-575E-2BB7-C363-D6BC59C0929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31:36.940" v="410" actId="962"/>
          <ac:picMkLst>
            <pc:docMk/>
            <pc:sldMk cId="2522457310" sldId="256"/>
            <ac:picMk id="4" creationId="{13480711-493D-39EE-B849-103F271479F2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38:12.742" v="448" actId="962"/>
        <pc:sldMkLst>
          <pc:docMk/>
          <pc:sldMk cId="1817326415" sldId="257"/>
        </pc:sldMkLst>
        <pc:spChg chg="add mod ord">
          <ac:chgData name="Rhian Davies (Canolfan Gwasanaethau Cymraeg)" userId="0ba2bcf1-5113-42de-8d05-ea1bf95c3fe2" providerId="ADAL" clId="{F06A3B7C-7F7E-4E79-9825-6B6080BF49A0}" dt="2025-07-07T15:46:14.036" v="257"/>
          <ac:spMkLst>
            <pc:docMk/>
            <pc:sldMk cId="1817326415" sldId="257"/>
            <ac:spMk id="2" creationId="{E3A23009-2049-4AE7-38B1-FE9394D0C177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5:57.138" v="438" actId="962"/>
          <ac:spMkLst>
            <pc:docMk/>
            <pc:sldMk cId="1817326415" sldId="257"/>
            <ac:spMk id="7" creationId="{573922F1-583E-5CA7-5D34-E3B97BA99493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8:12.742" v="448" actId="962"/>
          <ac:spMkLst>
            <pc:docMk/>
            <pc:sldMk cId="1817326415" sldId="257"/>
            <ac:spMk id="17" creationId="{B4B50467-3A11-FC8E-334D-3761552B0149}"/>
          </ac:spMkLst>
        </pc:spChg>
        <pc:spChg chg="ord">
          <ac:chgData name="Rhian Davies (Canolfan Gwasanaethau Cymraeg)" userId="0ba2bcf1-5113-42de-8d05-ea1bf95c3fe2" providerId="ADAL" clId="{F06A3B7C-7F7E-4E79-9825-6B6080BF49A0}" dt="2025-07-07T15:46:17.670" v="260"/>
          <ac:spMkLst>
            <pc:docMk/>
            <pc:sldMk cId="1817326415" sldId="257"/>
            <ac:spMk id="24" creationId="{10750628-BC98-4F02-78E0-DB5B524D4493}"/>
          </ac:spMkLst>
        </pc:spChg>
        <pc:picChg chg="mod ord">
          <ac:chgData name="Rhian Davies (Canolfan Gwasanaethau Cymraeg)" userId="0ba2bcf1-5113-42de-8d05-ea1bf95c3fe2" providerId="ADAL" clId="{F06A3B7C-7F7E-4E79-9825-6B6080BF49A0}" dt="2025-07-08T08:37:43.083" v="440" actId="962"/>
          <ac:picMkLst>
            <pc:docMk/>
            <pc:sldMk cId="1817326415" sldId="257"/>
            <ac:picMk id="3" creationId="{E9096EE8-5DA8-B531-50F3-5DC039F2C1A4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37:51.078" v="442" actId="962"/>
          <ac:picMkLst>
            <pc:docMk/>
            <pc:sldMk cId="1817326415" sldId="257"/>
            <ac:picMk id="4" creationId="{7E9E19FE-EBB9-F66E-1509-F496A540588A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37:59.575" v="444" actId="962"/>
          <ac:picMkLst>
            <pc:docMk/>
            <pc:sldMk cId="1817326415" sldId="257"/>
            <ac:picMk id="5" creationId="{535524BC-A254-4957-499E-CFFCDB894D6A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38:06.986" v="446" actId="962"/>
          <ac:picMkLst>
            <pc:docMk/>
            <pc:sldMk cId="1817326415" sldId="257"/>
            <ac:picMk id="8" creationId="{7D31AF3A-F934-9C32-4348-5E4B702AFF7C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34:45.762" v="426" actId="962"/>
        <pc:sldMkLst>
          <pc:docMk/>
          <pc:sldMk cId="3993605226" sldId="258"/>
        </pc:sldMkLst>
        <pc:spChg chg="add mod ord">
          <ac:chgData name="Rhian Davies (Canolfan Gwasanaethau Cymraeg)" userId="0ba2bcf1-5113-42de-8d05-ea1bf95c3fe2" providerId="ADAL" clId="{F06A3B7C-7F7E-4E79-9825-6B6080BF49A0}" dt="2025-07-07T15:39:12.627" v="227"/>
          <ac:spMkLst>
            <pc:docMk/>
            <pc:sldMk cId="3993605226" sldId="258"/>
            <ac:spMk id="2" creationId="{C1351A25-BE08-F778-0689-30738499D523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4:21.923" v="420" actId="962"/>
          <ac:spMkLst>
            <pc:docMk/>
            <pc:sldMk cId="3993605226" sldId="258"/>
            <ac:spMk id="7" creationId="{C7404524-C940-B07C-330B-DCAFEAE599F1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4:45.762" v="426" actId="962"/>
          <ac:spMkLst>
            <pc:docMk/>
            <pc:sldMk cId="3993605226" sldId="258"/>
            <ac:spMk id="17" creationId="{A4665EE0-BFC5-3BE9-7C2B-BB4F1586071E}"/>
          </ac:spMkLst>
        </pc:spChg>
        <pc:spChg chg="ord">
          <ac:chgData name="Rhian Davies (Canolfan Gwasanaethau Cymraeg)" userId="0ba2bcf1-5113-42de-8d05-ea1bf95c3fe2" providerId="ADAL" clId="{F06A3B7C-7F7E-4E79-9825-6B6080BF49A0}" dt="2025-07-07T15:39:15.782" v="230"/>
          <ac:spMkLst>
            <pc:docMk/>
            <pc:sldMk cId="3993605226" sldId="258"/>
            <ac:spMk id="24" creationId="{314E019A-7426-9295-7EEE-E8E16152974B}"/>
          </ac:spMkLst>
        </pc:spChg>
        <pc:picChg chg="mod ord">
          <ac:chgData name="Rhian Davies (Canolfan Gwasanaethau Cymraeg)" userId="0ba2bcf1-5113-42de-8d05-ea1bf95c3fe2" providerId="ADAL" clId="{F06A3B7C-7F7E-4E79-9825-6B6080BF49A0}" dt="2025-07-08T08:34:30.146" v="422" actId="962"/>
          <ac:picMkLst>
            <pc:docMk/>
            <pc:sldMk cId="3993605226" sldId="258"/>
            <ac:picMk id="3" creationId="{33A53DC4-0BEA-5277-5766-94A12F2D34EE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34:37.753" v="424" actId="962"/>
          <ac:picMkLst>
            <pc:docMk/>
            <pc:sldMk cId="3993605226" sldId="258"/>
            <ac:picMk id="4" creationId="{B7AED52A-D9E2-D357-8A1F-D49555D89316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35:23.985" v="436" actId="962"/>
        <pc:sldMkLst>
          <pc:docMk/>
          <pc:sldMk cId="3219119055" sldId="259"/>
        </pc:sldMkLst>
        <pc:spChg chg="add mod ord">
          <ac:chgData name="Rhian Davies (Canolfan Gwasanaethau Cymraeg)" userId="0ba2bcf1-5113-42de-8d05-ea1bf95c3fe2" providerId="ADAL" clId="{F06A3B7C-7F7E-4E79-9825-6B6080BF49A0}" dt="2025-07-07T15:43:49.456" v="239"/>
          <ac:spMkLst>
            <pc:docMk/>
            <pc:sldMk cId="3219119055" sldId="259"/>
            <ac:spMk id="2" creationId="{75945C4C-CD7B-B685-2556-2D53FB142234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4:56.587" v="428" actId="962"/>
          <ac:spMkLst>
            <pc:docMk/>
            <pc:sldMk cId="3219119055" sldId="259"/>
            <ac:spMk id="7" creationId="{C700B23B-46B3-63DE-0235-C318D0E9FB76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5:23.985" v="436" actId="962"/>
          <ac:spMkLst>
            <pc:docMk/>
            <pc:sldMk cId="3219119055" sldId="259"/>
            <ac:spMk id="17" creationId="{747DC6F6-F2CF-D5A3-41F9-DD938BC73937}"/>
          </ac:spMkLst>
        </pc:spChg>
        <pc:spChg chg="ord">
          <ac:chgData name="Rhian Davies (Canolfan Gwasanaethau Cymraeg)" userId="0ba2bcf1-5113-42de-8d05-ea1bf95c3fe2" providerId="ADAL" clId="{F06A3B7C-7F7E-4E79-9825-6B6080BF49A0}" dt="2025-07-07T15:43:54.511" v="245"/>
          <ac:spMkLst>
            <pc:docMk/>
            <pc:sldMk cId="3219119055" sldId="259"/>
            <ac:spMk id="24" creationId="{367E4BCA-8514-81AA-4D73-1751587D416C}"/>
          </ac:spMkLst>
        </pc:spChg>
        <pc:picChg chg="mod ord">
          <ac:chgData name="Rhian Davies (Canolfan Gwasanaethau Cymraeg)" userId="0ba2bcf1-5113-42de-8d05-ea1bf95c3fe2" providerId="ADAL" clId="{F06A3B7C-7F7E-4E79-9825-6B6080BF49A0}" dt="2025-07-08T08:35:11.812" v="432" actId="962"/>
          <ac:picMkLst>
            <pc:docMk/>
            <pc:sldMk cId="3219119055" sldId="259"/>
            <ac:picMk id="19" creationId="{F82FEC53-E688-AF75-01B6-B9393CC10E08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35:04.396" v="430" actId="962"/>
          <ac:picMkLst>
            <pc:docMk/>
            <pc:sldMk cId="3219119055" sldId="259"/>
            <ac:picMk id="21" creationId="{8EBB5215-B44D-6F06-492B-3663A2C336DD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35:18.647" v="434" actId="962"/>
          <ac:picMkLst>
            <pc:docMk/>
            <pc:sldMk cId="3219119055" sldId="259"/>
            <ac:picMk id="22" creationId="{34AB8B0E-CAD8-FBBA-A34F-E8B3519F5EB0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42:35.419" v="496" actId="962"/>
        <pc:sldMkLst>
          <pc:docMk/>
          <pc:sldMk cId="1438690323" sldId="260"/>
        </pc:sldMkLst>
        <pc:spChg chg="add mod ord">
          <ac:chgData name="Rhian Davies (Canolfan Gwasanaethau Cymraeg)" userId="0ba2bcf1-5113-42de-8d05-ea1bf95c3fe2" providerId="ADAL" clId="{F06A3B7C-7F7E-4E79-9825-6B6080BF49A0}" dt="2025-07-08T07:47:58.701" v="312"/>
          <ac:spMkLst>
            <pc:docMk/>
            <pc:sldMk cId="1438690323" sldId="260"/>
            <ac:spMk id="2" creationId="{80B1BFE4-AB44-C65C-FE17-7627D799BE5B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41:40.780" v="480" actId="962"/>
          <ac:spMkLst>
            <pc:docMk/>
            <pc:sldMk cId="1438690323" sldId="260"/>
            <ac:spMk id="7" creationId="{8FF85023-A379-CFF9-EA3F-DDE419B1FF54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42:35.419" v="496" actId="962"/>
          <ac:spMkLst>
            <pc:docMk/>
            <pc:sldMk cId="1438690323" sldId="260"/>
            <ac:spMk id="17" creationId="{A9FBE7D1-B6AA-C83F-8C0B-8747B74AF029}"/>
          </ac:spMkLst>
        </pc:spChg>
        <pc:spChg chg="ord">
          <ac:chgData name="Rhian Davies (Canolfan Gwasanaethau Cymraeg)" userId="0ba2bcf1-5113-42de-8d05-ea1bf95c3fe2" providerId="ADAL" clId="{F06A3B7C-7F7E-4E79-9825-6B6080BF49A0}" dt="2025-07-08T07:48:01.496" v="315"/>
          <ac:spMkLst>
            <pc:docMk/>
            <pc:sldMk cId="1438690323" sldId="260"/>
            <ac:spMk id="24" creationId="{3C0C02DD-31BA-66CF-6475-3B2B95B24D52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42:09.784" v="482" actId="962"/>
          <ac:picMkLst>
            <pc:docMk/>
            <pc:sldMk cId="1438690323" sldId="260"/>
            <ac:picMk id="3" creationId="{6B59A18D-C53B-2851-55EB-5C60AF168FED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2:12.489" v="484" actId="962"/>
          <ac:picMkLst>
            <pc:docMk/>
            <pc:sldMk cId="1438690323" sldId="260"/>
            <ac:picMk id="4" creationId="{D6B1AE57-83C4-7305-8523-A1EC2D93394A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2:18.977" v="488" actId="962"/>
          <ac:picMkLst>
            <pc:docMk/>
            <pc:sldMk cId="1438690323" sldId="260"/>
            <ac:picMk id="5" creationId="{9EEFE5D3-10BF-FA94-7DB4-DA0858C187B1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2:22.041" v="490" actId="962"/>
          <ac:picMkLst>
            <pc:docMk/>
            <pc:sldMk cId="1438690323" sldId="260"/>
            <ac:picMk id="8" creationId="{7310C1AC-EF05-4CB0-1F99-8CAC0D29749D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2:25.066" v="492" actId="962"/>
          <ac:picMkLst>
            <pc:docMk/>
            <pc:sldMk cId="1438690323" sldId="260"/>
            <ac:picMk id="9" creationId="{DE29CCB6-07F5-4A2F-3AB0-AFC9A1AFB7DB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2:14.969" v="486" actId="962"/>
          <ac:picMkLst>
            <pc:docMk/>
            <pc:sldMk cId="1438690323" sldId="260"/>
            <ac:picMk id="10" creationId="{AC4AB5EA-A53E-DAF5-95B0-8796995A330F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2:29.463" v="494" actId="962"/>
          <ac:picMkLst>
            <pc:docMk/>
            <pc:sldMk cId="1438690323" sldId="260"/>
            <ac:picMk id="11" creationId="{1D0FA340-6B41-D320-8F99-C3EC44896CA6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39:26.394" v="462" actId="962"/>
        <pc:sldMkLst>
          <pc:docMk/>
          <pc:sldMk cId="237564107" sldId="261"/>
        </pc:sldMkLst>
        <pc:spChg chg="add mod ord">
          <ac:chgData name="Rhian Davies (Canolfan Gwasanaethau Cymraeg)" userId="0ba2bcf1-5113-42de-8d05-ea1bf95c3fe2" providerId="ADAL" clId="{F06A3B7C-7F7E-4E79-9825-6B6080BF49A0}" dt="2025-07-08T07:46:32.645" v="275"/>
          <ac:spMkLst>
            <pc:docMk/>
            <pc:sldMk cId="237564107" sldId="261"/>
            <ac:spMk id="2" creationId="{3B15A38C-59D3-5A35-30C8-99D445DE379A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8:44.371" v="450" actId="962"/>
          <ac:spMkLst>
            <pc:docMk/>
            <pc:sldMk cId="237564107" sldId="261"/>
            <ac:spMk id="7" creationId="{2D77676D-DB88-7105-14A1-48AE9238C394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39:26.394" v="462" actId="962"/>
          <ac:spMkLst>
            <pc:docMk/>
            <pc:sldMk cId="237564107" sldId="261"/>
            <ac:spMk id="17" creationId="{61C99772-9357-F298-3823-7775309D8ECE}"/>
          </ac:spMkLst>
        </pc:spChg>
        <pc:spChg chg="ord">
          <ac:chgData name="Rhian Davies (Canolfan Gwasanaethau Cymraeg)" userId="0ba2bcf1-5113-42de-8d05-ea1bf95c3fe2" providerId="ADAL" clId="{F06A3B7C-7F7E-4E79-9825-6B6080BF49A0}" dt="2025-07-08T07:46:36.805" v="278"/>
          <ac:spMkLst>
            <pc:docMk/>
            <pc:sldMk cId="237564107" sldId="261"/>
            <ac:spMk id="24" creationId="{B5EF2F45-42A9-734F-CF68-03A9BEBFAB39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39:10.029" v="452" actId="962"/>
          <ac:picMkLst>
            <pc:docMk/>
            <pc:sldMk cId="237564107" sldId="261"/>
            <ac:picMk id="19" creationId="{E2300838-A3F4-EB9F-8C44-A03B80BAF9E4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39:12.532" v="454" actId="962"/>
          <ac:picMkLst>
            <pc:docMk/>
            <pc:sldMk cId="237564107" sldId="261"/>
            <ac:picMk id="20" creationId="{27F644B8-045C-CA9C-E59E-797C2CBEB886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39:15.002" v="456" actId="962"/>
          <ac:picMkLst>
            <pc:docMk/>
            <pc:sldMk cId="237564107" sldId="261"/>
            <ac:picMk id="21" creationId="{0F2CD86A-0B3A-6D74-AB34-C85D0240295C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39:17.238" v="458" actId="962"/>
          <ac:picMkLst>
            <pc:docMk/>
            <pc:sldMk cId="237564107" sldId="261"/>
            <ac:picMk id="22" creationId="{D0814D1E-9BF0-71A0-3CE1-21303B8E31FE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39:21.067" v="460" actId="962"/>
          <ac:picMkLst>
            <pc:docMk/>
            <pc:sldMk cId="237564107" sldId="261"/>
            <ac:picMk id="23" creationId="{21555A41-2642-37C8-F684-BFC9AFA1A882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41:32.264" v="478" actId="962"/>
        <pc:sldMkLst>
          <pc:docMk/>
          <pc:sldMk cId="3497336559" sldId="262"/>
        </pc:sldMkLst>
        <pc:spChg chg="add mod ord">
          <ac:chgData name="Rhian Davies (Canolfan Gwasanaethau Cymraeg)" userId="0ba2bcf1-5113-42de-8d05-ea1bf95c3fe2" providerId="ADAL" clId="{F06A3B7C-7F7E-4E79-9825-6B6080BF49A0}" dt="2025-07-08T07:47:09.299" v="292"/>
          <ac:spMkLst>
            <pc:docMk/>
            <pc:sldMk cId="3497336559" sldId="262"/>
            <ac:spMk id="2" creationId="{CE073700-CAE8-8BEF-52B3-86FB2A9B80AC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9:59.901" v="464" actId="962"/>
          <ac:spMkLst>
            <pc:docMk/>
            <pc:sldMk cId="3497336559" sldId="262"/>
            <ac:spMk id="7" creationId="{301D9D45-6DE4-51C5-6425-F61148F9DCC6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41:32.264" v="478" actId="962"/>
          <ac:spMkLst>
            <pc:docMk/>
            <pc:sldMk cId="3497336559" sldId="262"/>
            <ac:spMk id="17" creationId="{0054EB61-09A0-E5AC-8054-549131032461}"/>
          </ac:spMkLst>
        </pc:spChg>
        <pc:spChg chg="ord">
          <ac:chgData name="Rhian Davies (Canolfan Gwasanaethau Cymraeg)" userId="0ba2bcf1-5113-42de-8d05-ea1bf95c3fe2" providerId="ADAL" clId="{F06A3B7C-7F7E-4E79-9825-6B6080BF49A0}" dt="2025-07-08T07:47:13.533" v="295"/>
          <ac:spMkLst>
            <pc:docMk/>
            <pc:sldMk cId="3497336559" sldId="262"/>
            <ac:spMk id="24" creationId="{08776782-C634-75EC-3BAC-68E05AEF5B83}"/>
          </ac:spMkLst>
        </pc:spChg>
        <pc:picChg chg="mod ord">
          <ac:chgData name="Rhian Davies (Canolfan Gwasanaethau Cymraeg)" userId="0ba2bcf1-5113-42de-8d05-ea1bf95c3fe2" providerId="ADAL" clId="{F06A3B7C-7F7E-4E79-9825-6B6080BF49A0}" dt="2025-07-08T08:40:51.957" v="466" actId="962"/>
          <ac:picMkLst>
            <pc:docMk/>
            <pc:sldMk cId="3497336559" sldId="262"/>
            <ac:picMk id="3" creationId="{3C07C408-708D-084B-F855-D29B7526C053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0:59.289" v="468" actId="962"/>
          <ac:picMkLst>
            <pc:docMk/>
            <pc:sldMk cId="3497336559" sldId="262"/>
            <ac:picMk id="4" creationId="{A5EFB434-E14B-59EA-02C5-3A143CBAA833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1:05.280" v="470" actId="962"/>
          <ac:picMkLst>
            <pc:docMk/>
            <pc:sldMk cId="3497336559" sldId="262"/>
            <ac:picMk id="5" creationId="{D9E1CD46-D69D-F23B-ED6B-2D7D68281204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1:11.049" v="472" actId="962"/>
          <ac:picMkLst>
            <pc:docMk/>
            <pc:sldMk cId="3497336559" sldId="262"/>
            <ac:picMk id="8" creationId="{08BD6587-2671-5993-69C9-7C92E13A5858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1:17.709" v="474" actId="962"/>
          <ac:picMkLst>
            <pc:docMk/>
            <pc:sldMk cId="3497336559" sldId="262"/>
            <ac:picMk id="9" creationId="{681E664D-E3BD-A010-0F43-007EC5A828A9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1:23.916" v="476" actId="962"/>
          <ac:picMkLst>
            <pc:docMk/>
            <pc:sldMk cId="3497336559" sldId="262"/>
            <ac:picMk id="11" creationId="{CE2E0CC9-E032-C733-FF3F-B509D84E570E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43:26.937" v="516" actId="962"/>
        <pc:sldMkLst>
          <pc:docMk/>
          <pc:sldMk cId="1113848604" sldId="263"/>
        </pc:sldMkLst>
        <pc:spChg chg="add mod ord">
          <ac:chgData name="Rhian Davies (Canolfan Gwasanaethau Cymraeg)" userId="0ba2bcf1-5113-42de-8d05-ea1bf95c3fe2" providerId="ADAL" clId="{F06A3B7C-7F7E-4E79-9825-6B6080BF49A0}" dt="2025-07-08T07:50:07.930" v="336"/>
          <ac:spMkLst>
            <pc:docMk/>
            <pc:sldMk cId="1113848604" sldId="263"/>
            <ac:spMk id="2" creationId="{B915D91B-A747-9731-71A5-704A766CAEBC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42:43.206" v="498" actId="962"/>
          <ac:spMkLst>
            <pc:docMk/>
            <pc:sldMk cId="1113848604" sldId="263"/>
            <ac:spMk id="7" creationId="{676AB089-F6F8-D8C2-5C0E-5B4C0C5ECC86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43:26.937" v="516" actId="962"/>
          <ac:spMkLst>
            <pc:docMk/>
            <pc:sldMk cId="1113848604" sldId="263"/>
            <ac:spMk id="17" creationId="{A12453EA-3BF9-88B5-C729-993A43CE45DB}"/>
          </ac:spMkLst>
        </pc:spChg>
        <pc:spChg chg="ord">
          <ac:chgData name="Rhian Davies (Canolfan Gwasanaethau Cymraeg)" userId="0ba2bcf1-5113-42de-8d05-ea1bf95c3fe2" providerId="ADAL" clId="{F06A3B7C-7F7E-4E79-9825-6B6080BF49A0}" dt="2025-07-08T07:50:11.815" v="339"/>
          <ac:spMkLst>
            <pc:docMk/>
            <pc:sldMk cId="1113848604" sldId="263"/>
            <ac:spMk id="24" creationId="{2DA60470-BCD2-D125-EE80-6FFC5F8689BE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42:58.775" v="500" actId="962"/>
          <ac:picMkLst>
            <pc:docMk/>
            <pc:sldMk cId="1113848604" sldId="263"/>
            <ac:picMk id="12" creationId="{4F506F61-209D-4AA5-D919-D4925886882B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3:01.359" v="502" actId="962"/>
          <ac:picMkLst>
            <pc:docMk/>
            <pc:sldMk cId="1113848604" sldId="263"/>
            <ac:picMk id="13" creationId="{28EC7176-4161-E1EA-3A49-3B72B72F9AC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3:04.226" v="504" actId="962"/>
          <ac:picMkLst>
            <pc:docMk/>
            <pc:sldMk cId="1113848604" sldId="263"/>
            <ac:picMk id="14" creationId="{FD292444-BF13-678B-01D3-1557C864944E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3:07.493" v="506" actId="962"/>
          <ac:picMkLst>
            <pc:docMk/>
            <pc:sldMk cId="1113848604" sldId="263"/>
            <ac:picMk id="15" creationId="{E0DA096F-8C1A-21DC-48D8-75B08E4D4511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3:11.694" v="508" actId="962"/>
          <ac:picMkLst>
            <pc:docMk/>
            <pc:sldMk cId="1113848604" sldId="263"/>
            <ac:picMk id="16" creationId="{668A2D9E-71BD-6B3D-8E29-26F618307864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3:20.732" v="514" actId="962"/>
          <ac:picMkLst>
            <pc:docMk/>
            <pc:sldMk cId="1113848604" sldId="263"/>
            <ac:picMk id="18" creationId="{B0455829-AEF9-B0F1-C2C5-EE4805B7888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3:14.478" v="510" actId="962"/>
          <ac:picMkLst>
            <pc:docMk/>
            <pc:sldMk cId="1113848604" sldId="263"/>
            <ac:picMk id="19" creationId="{801510FE-9C42-689A-5138-94D87481612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3:17.442" v="512" actId="962"/>
          <ac:picMkLst>
            <pc:docMk/>
            <pc:sldMk cId="1113848604" sldId="263"/>
            <ac:picMk id="20" creationId="{C8C64F63-7ED0-02EE-A224-B0156E7A6F8A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45:43.699" v="538" actId="962"/>
        <pc:sldMkLst>
          <pc:docMk/>
          <pc:sldMk cId="3798414537" sldId="264"/>
        </pc:sldMkLst>
        <pc:spChg chg="add mod ord">
          <ac:chgData name="Rhian Davies (Canolfan Gwasanaethau Cymraeg)" userId="0ba2bcf1-5113-42de-8d05-ea1bf95c3fe2" providerId="ADAL" clId="{F06A3B7C-7F7E-4E79-9825-6B6080BF49A0}" dt="2025-07-08T07:55:59.993" v="354"/>
          <ac:spMkLst>
            <pc:docMk/>
            <pc:sldMk cId="3798414537" sldId="264"/>
            <ac:spMk id="2" creationId="{9329F44F-9C3A-CA6F-7A30-9AFADD036258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43:58.152" v="518" actId="962"/>
          <ac:spMkLst>
            <pc:docMk/>
            <pc:sldMk cId="3798414537" sldId="264"/>
            <ac:spMk id="7" creationId="{7DC90290-860E-E336-84A7-A3E2DDB3DCFF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45:43.699" v="538" actId="962"/>
          <ac:spMkLst>
            <pc:docMk/>
            <pc:sldMk cId="3798414537" sldId="264"/>
            <ac:spMk id="17" creationId="{D195A5EA-49A3-B9A8-7B92-AF4F94F94AD9}"/>
          </ac:spMkLst>
        </pc:spChg>
        <pc:spChg chg="ord">
          <ac:chgData name="Rhian Davies (Canolfan Gwasanaethau Cymraeg)" userId="0ba2bcf1-5113-42de-8d05-ea1bf95c3fe2" providerId="ADAL" clId="{F06A3B7C-7F7E-4E79-9825-6B6080BF49A0}" dt="2025-07-08T07:56:03.738" v="355" actId="13244"/>
          <ac:spMkLst>
            <pc:docMk/>
            <pc:sldMk cId="3798414537" sldId="264"/>
            <ac:spMk id="24" creationId="{A32FABD2-859F-8AB8-BFCE-1FACEB5FC528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45:06.797" v="520" actId="962"/>
          <ac:picMkLst>
            <pc:docMk/>
            <pc:sldMk cId="3798414537" sldId="264"/>
            <ac:picMk id="3" creationId="{8775D61B-2DD5-E1A6-E188-F029BD6F140E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5:14.928" v="524" actId="962"/>
          <ac:picMkLst>
            <pc:docMk/>
            <pc:sldMk cId="3798414537" sldId="264"/>
            <ac:picMk id="10" creationId="{3B9AC401-1E5C-9F55-ED22-44F09EDA92A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5:20.306" v="526" actId="962"/>
          <ac:picMkLst>
            <pc:docMk/>
            <pc:sldMk cId="3798414537" sldId="264"/>
            <ac:picMk id="11" creationId="{B3463B3C-1355-E50C-79ED-B0E040980C3D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5:11.483" v="522" actId="962"/>
          <ac:picMkLst>
            <pc:docMk/>
            <pc:sldMk cId="3798414537" sldId="264"/>
            <ac:picMk id="21" creationId="{D6BA9AE0-91CD-30D4-FB82-3076A8B8CF16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5:25.714" v="530" actId="962"/>
          <ac:picMkLst>
            <pc:docMk/>
            <pc:sldMk cId="3798414537" sldId="264"/>
            <ac:picMk id="22" creationId="{61B160D2-44AF-ECBA-00A5-7608AE370A54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5:28.887" v="532" actId="962"/>
          <ac:picMkLst>
            <pc:docMk/>
            <pc:sldMk cId="3798414537" sldId="264"/>
            <ac:picMk id="23" creationId="{76D3DCC3-5577-C989-D0C6-2AA80362E2E0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5:23.066" v="528" actId="962"/>
          <ac:picMkLst>
            <pc:docMk/>
            <pc:sldMk cId="3798414537" sldId="264"/>
            <ac:picMk id="25" creationId="{74719583-5DF0-CB8A-F213-6CB04F470BB6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5:34.576" v="536" actId="962"/>
          <ac:picMkLst>
            <pc:docMk/>
            <pc:sldMk cId="3798414537" sldId="264"/>
            <ac:picMk id="26" creationId="{FED1A644-4F35-9FDB-7789-5932C6661B9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5:31.606" v="534" actId="962"/>
          <ac:picMkLst>
            <pc:docMk/>
            <pc:sldMk cId="3798414537" sldId="264"/>
            <ac:picMk id="28" creationId="{08E707EC-5F16-8855-567C-12A6AEA33CA5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49:16.341" v="562" actId="962"/>
        <pc:sldMkLst>
          <pc:docMk/>
          <pc:sldMk cId="3453751120" sldId="265"/>
        </pc:sldMkLst>
        <pc:spChg chg="add mod ord">
          <ac:chgData name="Rhian Davies (Canolfan Gwasanaethau Cymraeg)" userId="0ba2bcf1-5113-42de-8d05-ea1bf95c3fe2" providerId="ADAL" clId="{F06A3B7C-7F7E-4E79-9825-6B6080BF49A0}" dt="2025-07-08T07:57:13.958" v="362" actId="13244"/>
          <ac:spMkLst>
            <pc:docMk/>
            <pc:sldMk cId="3453751120" sldId="265"/>
            <ac:spMk id="2" creationId="{A746377C-8903-A483-C39A-494DA2BCF8AC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45:51.072" v="540" actId="962"/>
          <ac:spMkLst>
            <pc:docMk/>
            <pc:sldMk cId="3453751120" sldId="265"/>
            <ac:spMk id="7" creationId="{2BAB33F7-FEC8-8D15-9F43-60BA1077EF7B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49:16.341" v="562" actId="962"/>
          <ac:spMkLst>
            <pc:docMk/>
            <pc:sldMk cId="3453751120" sldId="265"/>
            <ac:spMk id="17" creationId="{2EEDEF98-4B7C-0998-FCFE-39D8FCBA581F}"/>
          </ac:spMkLst>
        </pc:spChg>
        <pc:spChg chg="ord">
          <ac:chgData name="Rhian Davies (Canolfan Gwasanaethau Cymraeg)" userId="0ba2bcf1-5113-42de-8d05-ea1bf95c3fe2" providerId="ADAL" clId="{F06A3B7C-7F7E-4E79-9825-6B6080BF49A0}" dt="2025-07-08T07:57:40.991" v="363" actId="13244"/>
          <ac:spMkLst>
            <pc:docMk/>
            <pc:sldMk cId="3453751120" sldId="265"/>
            <ac:spMk id="24" creationId="{75933922-AD19-8F57-6826-420C45F08482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48:19.147" v="542" actId="962"/>
          <ac:picMkLst>
            <pc:docMk/>
            <pc:sldMk cId="3453751120" sldId="265"/>
            <ac:picMk id="4" creationId="{A8CD0AB0-06A5-E0E4-6259-93B29F8486A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8:39.320" v="544" actId="962"/>
          <ac:picMkLst>
            <pc:docMk/>
            <pc:sldMk cId="3453751120" sldId="265"/>
            <ac:picMk id="5" creationId="{0A95F880-B15E-9837-4558-CB1E5F78A54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8:50.623" v="548" actId="962"/>
          <ac:picMkLst>
            <pc:docMk/>
            <pc:sldMk cId="3453751120" sldId="265"/>
            <ac:picMk id="9" creationId="{7BE77C7F-C718-F662-0A75-E68E66A2E1F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8:58.334" v="554" actId="962"/>
          <ac:picMkLst>
            <pc:docMk/>
            <pc:sldMk cId="3453751120" sldId="265"/>
            <ac:picMk id="15" creationId="{C8434992-898F-A0D4-58A8-CB08690169D2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9:09.304" v="560" actId="962"/>
          <ac:picMkLst>
            <pc:docMk/>
            <pc:sldMk cId="3453751120" sldId="265"/>
            <ac:picMk id="16" creationId="{5D9CD0D3-FC90-22CC-530F-76284351602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9:01.365" v="556" actId="962"/>
          <ac:picMkLst>
            <pc:docMk/>
            <pc:sldMk cId="3453751120" sldId="265"/>
            <ac:picMk id="18" creationId="{46794F4D-7254-8B05-3B70-27BE6082E856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8:55.746" v="552" actId="962"/>
          <ac:picMkLst>
            <pc:docMk/>
            <pc:sldMk cId="3453751120" sldId="265"/>
            <ac:picMk id="27" creationId="{13A78E61-6128-400B-331E-77CBBCF62F19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8:52.929" v="550" actId="962"/>
          <ac:picMkLst>
            <pc:docMk/>
            <pc:sldMk cId="3453751120" sldId="265"/>
            <ac:picMk id="30" creationId="{8F55FDF7-AFBD-57B4-88B8-A20C17E9BD9D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48:48.218" v="546" actId="962"/>
          <ac:picMkLst>
            <pc:docMk/>
            <pc:sldMk cId="3453751120" sldId="265"/>
            <ac:picMk id="32" creationId="{95A18434-0E7D-4562-5A06-3FB5C1A00B9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9:03.761" v="558" actId="962"/>
          <ac:picMkLst>
            <pc:docMk/>
            <pc:sldMk cId="3453751120" sldId="265"/>
            <ac:picMk id="35" creationId="{C3F3ABB8-74A4-F8A4-AD97-CBF813634116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9:13:45.426" v="896" actId="962"/>
        <pc:sldMkLst>
          <pc:docMk/>
          <pc:sldMk cId="3492818350" sldId="266"/>
        </pc:sldMkLst>
        <pc:spChg chg="mod">
          <ac:chgData name="Rhian Davies (Canolfan Gwasanaethau Cymraeg)" userId="0ba2bcf1-5113-42de-8d05-ea1bf95c3fe2" providerId="ADAL" clId="{F06A3B7C-7F7E-4E79-9825-6B6080BF49A0}" dt="2025-07-08T09:09:27.710" v="854" actId="962"/>
          <ac:spMkLst>
            <pc:docMk/>
            <pc:sldMk cId="3492818350" sldId="266"/>
            <ac:spMk id="2" creationId="{D144C83A-2CA9-6EE6-9A5D-EF0D316F8B15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9:13:45.426" v="896" actId="962"/>
          <ac:spMkLst>
            <pc:docMk/>
            <pc:sldMk cId="3492818350" sldId="266"/>
            <ac:spMk id="3" creationId="{F45FF5FF-E7B3-EC23-DC32-E26CBEF49CCA}"/>
          </ac:spMkLst>
        </pc:spChg>
        <pc:spChg chg="add mod ord">
          <ac:chgData name="Rhian Davies (Canolfan Gwasanaethau Cymraeg)" userId="0ba2bcf1-5113-42de-8d05-ea1bf95c3fe2" providerId="ADAL" clId="{F06A3B7C-7F7E-4E79-9825-6B6080BF49A0}" dt="2025-07-08T08:28:38.864" v="404" actId="13244"/>
          <ac:spMkLst>
            <pc:docMk/>
            <pc:sldMk cId="3492818350" sldId="266"/>
            <ac:spMk id="4" creationId="{0E63A8BA-178E-E13B-7980-F12899496CEF}"/>
          </ac:spMkLst>
        </pc:spChg>
        <pc:spChg chg="ord">
          <ac:chgData name="Rhian Davies (Canolfan Gwasanaethau Cymraeg)" userId="0ba2bcf1-5113-42de-8d05-ea1bf95c3fe2" providerId="ADAL" clId="{F06A3B7C-7F7E-4E79-9825-6B6080BF49A0}" dt="2025-07-08T08:28:41.174" v="405" actId="13244"/>
          <ac:spMkLst>
            <pc:docMk/>
            <pc:sldMk cId="3492818350" sldId="266"/>
            <ac:spMk id="24" creationId="{8B9A93D3-0E96-003A-387B-B27FD33BE717}"/>
          </ac:spMkLst>
        </pc:spChg>
        <pc:picChg chg="mod">
          <ac:chgData name="Rhian Davies (Canolfan Gwasanaethau Cymraeg)" userId="0ba2bcf1-5113-42de-8d05-ea1bf95c3fe2" providerId="ADAL" clId="{F06A3B7C-7F7E-4E79-9825-6B6080BF49A0}" dt="2025-07-08T09:09:44.412" v="856" actId="962"/>
          <ac:picMkLst>
            <pc:docMk/>
            <pc:sldMk cId="3492818350" sldId="266"/>
            <ac:picMk id="10" creationId="{BF546358-5B9D-A5B7-27DA-B11D1B8369D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9:47.183" v="858" actId="962"/>
          <ac:picMkLst>
            <pc:docMk/>
            <pc:sldMk cId="3492818350" sldId="266"/>
            <ac:picMk id="19" creationId="{380E39FE-433C-1D7F-1B7C-5BF4C928503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9:49.968" v="860" actId="962"/>
          <ac:picMkLst>
            <pc:docMk/>
            <pc:sldMk cId="3492818350" sldId="266"/>
            <ac:picMk id="20" creationId="{14D6E369-2E50-15A9-4563-BC8AB6667A3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9:53.008" v="862" actId="962"/>
          <ac:picMkLst>
            <pc:docMk/>
            <pc:sldMk cId="3492818350" sldId="266"/>
            <ac:picMk id="21" creationId="{64E553CE-3C15-2850-8B4D-B5A146E756E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9:55.383" v="864" actId="962"/>
          <ac:picMkLst>
            <pc:docMk/>
            <pc:sldMk cId="3492818350" sldId="266"/>
            <ac:picMk id="22" creationId="{BEF10560-66CF-8678-FE0F-299BFDD567F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9:58.258" v="866" actId="962"/>
          <ac:picMkLst>
            <pc:docMk/>
            <pc:sldMk cId="3492818350" sldId="266"/>
            <ac:picMk id="23" creationId="{6AEEA396-CD63-596C-558F-3732BA60A02D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01.137" v="868" actId="962"/>
          <ac:picMkLst>
            <pc:docMk/>
            <pc:sldMk cId="3492818350" sldId="266"/>
            <ac:picMk id="25" creationId="{196550BF-5C64-BAB3-C9C3-1F850C0CE2EB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04.139" v="870" actId="962"/>
          <ac:picMkLst>
            <pc:docMk/>
            <pc:sldMk cId="3492818350" sldId="266"/>
            <ac:picMk id="29" creationId="{567877C1-4C38-2DFB-53E4-0A70BD9A3CB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06.992" v="872" actId="962"/>
          <ac:picMkLst>
            <pc:docMk/>
            <pc:sldMk cId="3492818350" sldId="266"/>
            <ac:picMk id="31" creationId="{129CF263-FDC1-0137-62DE-E03042C3B56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09.882" v="874" actId="962"/>
          <ac:picMkLst>
            <pc:docMk/>
            <pc:sldMk cId="3492818350" sldId="266"/>
            <ac:picMk id="33" creationId="{9512A589-D517-6EDA-B069-7C8C7FD625AD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12.692" v="876" actId="962"/>
          <ac:picMkLst>
            <pc:docMk/>
            <pc:sldMk cId="3492818350" sldId="266"/>
            <ac:picMk id="34" creationId="{45D0B3DC-20C7-BDB5-C80D-8D6DDF52D8B4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16.249" v="878" actId="962"/>
          <ac:picMkLst>
            <pc:docMk/>
            <pc:sldMk cId="3492818350" sldId="266"/>
            <ac:picMk id="36" creationId="{38512292-3D85-1F4E-3659-7B48EDAB387D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19.607" v="880" actId="962"/>
          <ac:picMkLst>
            <pc:docMk/>
            <pc:sldMk cId="3492818350" sldId="266"/>
            <ac:picMk id="37" creationId="{97A794DA-3AE3-F761-DA80-B55C467DBF1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22.413" v="882" actId="962"/>
          <ac:picMkLst>
            <pc:docMk/>
            <pc:sldMk cId="3492818350" sldId="266"/>
            <ac:picMk id="38" creationId="{4597C0C4-EB3B-B071-A7E0-6D5D667A754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25.060" v="884" actId="962"/>
          <ac:picMkLst>
            <pc:docMk/>
            <pc:sldMk cId="3492818350" sldId="266"/>
            <ac:picMk id="39" creationId="{85C0A206-6079-5855-0BED-10F71FE4D24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27.424" v="886" actId="962"/>
          <ac:picMkLst>
            <pc:docMk/>
            <pc:sldMk cId="3492818350" sldId="266"/>
            <ac:picMk id="40" creationId="{D0E86122-B606-8099-A3B9-104FD2B241C6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30.032" v="888" actId="962"/>
          <ac:picMkLst>
            <pc:docMk/>
            <pc:sldMk cId="3492818350" sldId="266"/>
            <ac:picMk id="41" creationId="{8074D48A-7268-019A-CCA2-C8481AEFE082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32.391" v="890" actId="962"/>
          <ac:picMkLst>
            <pc:docMk/>
            <pc:sldMk cId="3492818350" sldId="266"/>
            <ac:picMk id="42" creationId="{C677505A-CC07-7D16-9EEB-4EEF9A12EC1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35.550" v="892" actId="962"/>
          <ac:picMkLst>
            <pc:docMk/>
            <pc:sldMk cId="3492818350" sldId="266"/>
            <ac:picMk id="43" creationId="{417FC5F0-72BA-5653-A05E-8922495C0CE1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10:38.082" v="894" actId="962"/>
          <ac:picMkLst>
            <pc:docMk/>
            <pc:sldMk cId="3492818350" sldId="266"/>
            <ac:picMk id="44" creationId="{A01F7644-3D1A-2CD8-2929-3B7649AB80AE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33:34.338" v="418" actId="962"/>
        <pc:sldMkLst>
          <pc:docMk/>
          <pc:sldMk cId="1550264194" sldId="267"/>
        </pc:sldMkLst>
        <pc:spChg chg="add mod ord">
          <ac:chgData name="Rhian Davies (Canolfan Gwasanaethau Cymraeg)" userId="0ba2bcf1-5113-42de-8d05-ea1bf95c3fe2" providerId="ADAL" clId="{F06A3B7C-7F7E-4E79-9825-6B6080BF49A0}" dt="2025-07-07T15:38:47.005" v="217"/>
          <ac:spMkLst>
            <pc:docMk/>
            <pc:sldMk cId="1550264194" sldId="267"/>
            <ac:spMk id="2" creationId="{BE7ED3FB-175A-CDA3-B04F-460099B2E9E0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2:42.753" v="414" actId="962"/>
          <ac:spMkLst>
            <pc:docMk/>
            <pc:sldMk cId="1550264194" sldId="267"/>
            <ac:spMk id="7" creationId="{66D949FE-6D8E-BA97-A3C7-5C422103082C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33:34.338" v="418" actId="962"/>
          <ac:spMkLst>
            <pc:docMk/>
            <pc:sldMk cId="1550264194" sldId="267"/>
            <ac:spMk id="17" creationId="{65A66CB0-A04E-2D41-1610-3F8C9872AFDE}"/>
          </ac:spMkLst>
        </pc:spChg>
        <pc:spChg chg="ord">
          <ac:chgData name="Rhian Davies (Canolfan Gwasanaethau Cymraeg)" userId="0ba2bcf1-5113-42de-8d05-ea1bf95c3fe2" providerId="ADAL" clId="{F06A3B7C-7F7E-4E79-9825-6B6080BF49A0}" dt="2025-07-07T15:38:50.160" v="220"/>
          <ac:spMkLst>
            <pc:docMk/>
            <pc:sldMk cId="1550264194" sldId="267"/>
            <ac:spMk id="24" creationId="{3A73AEDE-78CC-F8D4-9BAE-6A97D87E62AD}"/>
          </ac:spMkLst>
        </pc:spChg>
        <pc:picChg chg="mod ord">
          <ac:chgData name="Rhian Davies (Canolfan Gwasanaethau Cymraeg)" userId="0ba2bcf1-5113-42de-8d05-ea1bf95c3fe2" providerId="ADAL" clId="{F06A3B7C-7F7E-4E79-9825-6B6080BF49A0}" dt="2025-07-08T08:33:20.279" v="416" actId="962"/>
          <ac:picMkLst>
            <pc:docMk/>
            <pc:sldMk cId="1550264194" sldId="267"/>
            <ac:picMk id="5" creationId="{23DEA3D8-373B-FAEA-F396-90D89B8907D4}"/>
          </ac:picMkLst>
        </pc:picChg>
      </pc:sldChg>
      <pc:sldChg chg="modSp mod">
        <pc:chgData name="Rhian Davies (Canolfan Gwasanaethau Cymraeg)" userId="0ba2bcf1-5113-42de-8d05-ea1bf95c3fe2" providerId="ADAL" clId="{F06A3B7C-7F7E-4E79-9825-6B6080BF49A0}" dt="2025-07-08T08:49:51.996" v="566" actId="962"/>
        <pc:sldMkLst>
          <pc:docMk/>
          <pc:sldMk cId="3479110411" sldId="268"/>
        </pc:sldMkLst>
        <pc:picChg chg="mod">
          <ac:chgData name="Rhian Davies (Canolfan Gwasanaethau Cymraeg)" userId="0ba2bcf1-5113-42de-8d05-ea1bf95c3fe2" providerId="ADAL" clId="{F06A3B7C-7F7E-4E79-9825-6B6080BF49A0}" dt="2025-07-08T08:49:35.375" v="564" actId="962"/>
          <ac:picMkLst>
            <pc:docMk/>
            <pc:sldMk cId="3479110411" sldId="268"/>
            <ac:picMk id="3" creationId="{2C092CE0-DCD5-F3B8-E48A-D1909D16273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49:51.996" v="566" actId="962"/>
          <ac:picMkLst>
            <pc:docMk/>
            <pc:sldMk cId="3479110411" sldId="268"/>
            <ac:picMk id="4" creationId="{441476EB-CEDB-998D-2613-D9B9ED8EB2DB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9:09:18.975" v="852" actId="962"/>
        <pc:sldMkLst>
          <pc:docMk/>
          <pc:sldMk cId="2761025689" sldId="269"/>
        </pc:sldMkLst>
        <pc:spChg chg="mod">
          <ac:chgData name="Rhian Davies (Canolfan Gwasanaethau Cymraeg)" userId="0ba2bcf1-5113-42de-8d05-ea1bf95c3fe2" providerId="ADAL" clId="{F06A3B7C-7F7E-4E79-9825-6B6080BF49A0}" dt="2025-07-08T09:06:12.858" v="812" actId="962"/>
          <ac:spMkLst>
            <pc:docMk/>
            <pc:sldMk cId="2761025689" sldId="269"/>
            <ac:spMk id="2" creationId="{3CAF37CE-BE31-4B4E-5DF4-ED3D6F9DD835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9:09:18.975" v="852" actId="962"/>
          <ac:spMkLst>
            <pc:docMk/>
            <pc:sldMk cId="2761025689" sldId="269"/>
            <ac:spMk id="3" creationId="{C048A9C9-6337-8AB2-DA8A-052ADC5CA247}"/>
          </ac:spMkLst>
        </pc:spChg>
        <pc:spChg chg="add mod ord">
          <ac:chgData name="Rhian Davies (Canolfan Gwasanaethau Cymraeg)" userId="0ba2bcf1-5113-42de-8d05-ea1bf95c3fe2" providerId="ADAL" clId="{F06A3B7C-7F7E-4E79-9825-6B6080BF49A0}" dt="2025-07-08T08:27:57.695" v="401" actId="13244"/>
          <ac:spMkLst>
            <pc:docMk/>
            <pc:sldMk cId="2761025689" sldId="269"/>
            <ac:spMk id="4" creationId="{49D7BA85-E3F8-7B9C-ADFD-4F823A48660C}"/>
          </ac:spMkLst>
        </pc:spChg>
        <pc:spChg chg="ord">
          <ac:chgData name="Rhian Davies (Canolfan Gwasanaethau Cymraeg)" userId="0ba2bcf1-5113-42de-8d05-ea1bf95c3fe2" providerId="ADAL" clId="{F06A3B7C-7F7E-4E79-9825-6B6080BF49A0}" dt="2025-07-08T08:27:59.795" v="402" actId="13244"/>
          <ac:spMkLst>
            <pc:docMk/>
            <pc:sldMk cId="2761025689" sldId="269"/>
            <ac:spMk id="24" creationId="{919E8507-D333-D8F0-1BFD-CDA783141BC6}"/>
          </ac:spMkLst>
        </pc:spChg>
        <pc:picChg chg="mod">
          <ac:chgData name="Rhian Davies (Canolfan Gwasanaethau Cymraeg)" userId="0ba2bcf1-5113-42de-8d05-ea1bf95c3fe2" providerId="ADAL" clId="{F06A3B7C-7F7E-4E79-9825-6B6080BF49A0}" dt="2025-07-08T09:06:27.529" v="814" actId="962"/>
          <ac:picMkLst>
            <pc:docMk/>
            <pc:sldMk cId="2761025689" sldId="269"/>
            <ac:picMk id="5" creationId="{CCCF6016-E326-621E-5EF4-84AD0B568F2D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6:32.421" v="816" actId="962"/>
          <ac:picMkLst>
            <pc:docMk/>
            <pc:sldMk cId="2761025689" sldId="269"/>
            <ac:picMk id="26" creationId="{0D23A4A1-488E-E4A7-A05B-10CE44C6F9C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6:34.936" v="818" actId="962"/>
          <ac:picMkLst>
            <pc:docMk/>
            <pc:sldMk cId="2761025689" sldId="269"/>
            <ac:picMk id="27" creationId="{CF3552A3-DBC5-3A7D-0CB7-A40285346E0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6:37.458" v="820" actId="962"/>
          <ac:picMkLst>
            <pc:docMk/>
            <pc:sldMk cId="2761025689" sldId="269"/>
            <ac:picMk id="28" creationId="{78AEA944-F0A6-11BF-8FFA-4DE31D03E2D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6:40.454" v="822" actId="962"/>
          <ac:picMkLst>
            <pc:docMk/>
            <pc:sldMk cId="2761025689" sldId="269"/>
            <ac:picMk id="30" creationId="{D119DB0E-DCE0-7ACF-C33E-FCEEC0CDE565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6:51.879" v="824" actId="962"/>
          <ac:picMkLst>
            <pc:docMk/>
            <pc:sldMk cId="2761025689" sldId="269"/>
            <ac:picMk id="32" creationId="{62F52194-0A00-2449-50F5-5B12F13FEF3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6:55.033" v="826" actId="962"/>
          <ac:picMkLst>
            <pc:docMk/>
            <pc:sldMk cId="2761025689" sldId="269"/>
            <ac:picMk id="35" creationId="{BF03B1FA-F3DD-C325-DC74-95BA36E3590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6:57.862" v="828" actId="962"/>
          <ac:picMkLst>
            <pc:docMk/>
            <pc:sldMk cId="2761025689" sldId="269"/>
            <ac:picMk id="45" creationId="{C795822E-6C7A-A1B6-E646-9809B6368FFB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7:03.246" v="830" actId="962"/>
          <ac:picMkLst>
            <pc:docMk/>
            <pc:sldMk cId="2761025689" sldId="269"/>
            <ac:picMk id="46" creationId="{7AAA8AF1-8E3C-4241-4D41-A8594FD6765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7:09.069" v="832" actId="962"/>
          <ac:picMkLst>
            <pc:docMk/>
            <pc:sldMk cId="2761025689" sldId="269"/>
            <ac:picMk id="47" creationId="{CC8E5824-B2F0-19E3-350A-72143552C302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7:12.832" v="834" actId="962"/>
          <ac:picMkLst>
            <pc:docMk/>
            <pc:sldMk cId="2761025689" sldId="269"/>
            <ac:picMk id="48" creationId="{D56A1F38-3300-A83D-C217-775ACCAD4D1B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7:15.378" v="836" actId="962"/>
          <ac:picMkLst>
            <pc:docMk/>
            <pc:sldMk cId="2761025689" sldId="269"/>
            <ac:picMk id="49" creationId="{0122807B-E8C6-3EB0-9831-CB43F1649C1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7:18.461" v="838" actId="962"/>
          <ac:picMkLst>
            <pc:docMk/>
            <pc:sldMk cId="2761025689" sldId="269"/>
            <ac:picMk id="50" creationId="{3CE07690-B18E-DD0C-87F8-90F92C83080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7:21.221" v="840" actId="962"/>
          <ac:picMkLst>
            <pc:docMk/>
            <pc:sldMk cId="2761025689" sldId="269"/>
            <ac:picMk id="51" creationId="{EB1B017C-2201-2C6A-6AB2-B890C1243934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7:25.201" v="842" actId="962"/>
          <ac:picMkLst>
            <pc:docMk/>
            <pc:sldMk cId="2761025689" sldId="269"/>
            <ac:picMk id="52" creationId="{232827C5-93E5-85EB-8244-4ECED98CA04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9:01.044" v="844" actId="962"/>
          <ac:picMkLst>
            <pc:docMk/>
            <pc:sldMk cId="2761025689" sldId="269"/>
            <ac:picMk id="53" creationId="{E0683E5C-9DA8-D583-8F8B-1F70C0E6DC2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9:04.713" v="846" actId="962"/>
          <ac:picMkLst>
            <pc:docMk/>
            <pc:sldMk cId="2761025689" sldId="269"/>
            <ac:picMk id="54" creationId="{EEBDB8BF-94FC-8DF1-4CA5-589ACAA5A15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9:09.267" v="848" actId="962"/>
          <ac:picMkLst>
            <pc:docMk/>
            <pc:sldMk cId="2761025689" sldId="269"/>
            <ac:picMk id="55" creationId="{3744E404-EAED-61C5-4DC4-92B1C3B8485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9:11.812" v="850" actId="962"/>
          <ac:picMkLst>
            <pc:docMk/>
            <pc:sldMk cId="2761025689" sldId="269"/>
            <ac:picMk id="56" creationId="{16B09FC3-DD94-AB4F-C1EF-B6C75C209822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9:06:04.167" v="810" actId="962"/>
        <pc:sldMkLst>
          <pc:docMk/>
          <pc:sldMk cId="1578138257" sldId="270"/>
        </pc:sldMkLst>
        <pc:spChg chg="mod">
          <ac:chgData name="Rhian Davies (Canolfan Gwasanaethau Cymraeg)" userId="0ba2bcf1-5113-42de-8d05-ea1bf95c3fe2" providerId="ADAL" clId="{F06A3B7C-7F7E-4E79-9825-6B6080BF49A0}" dt="2025-07-08T09:02:41.475" v="772" actId="962"/>
          <ac:spMkLst>
            <pc:docMk/>
            <pc:sldMk cId="1578138257" sldId="270"/>
            <ac:spMk id="2" creationId="{7319749E-875E-0B4B-6F16-94CEEDE1C3A6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9:06:04.167" v="810" actId="962"/>
          <ac:spMkLst>
            <pc:docMk/>
            <pc:sldMk cId="1578138257" sldId="270"/>
            <ac:spMk id="3" creationId="{9A39F229-6CE3-82BA-855A-32CA033AC072}"/>
          </ac:spMkLst>
        </pc:spChg>
        <pc:spChg chg="add mod ord">
          <ac:chgData name="Rhian Davies (Canolfan Gwasanaethau Cymraeg)" userId="0ba2bcf1-5113-42de-8d05-ea1bf95c3fe2" providerId="ADAL" clId="{F06A3B7C-7F7E-4E79-9825-6B6080BF49A0}" dt="2025-07-08T08:27:19.205" v="398" actId="13244"/>
          <ac:spMkLst>
            <pc:docMk/>
            <pc:sldMk cId="1578138257" sldId="270"/>
            <ac:spMk id="4" creationId="{EA48EBE2-D1F3-C692-6B51-A55AFD330055}"/>
          </ac:spMkLst>
        </pc:spChg>
        <pc:spChg chg="ord">
          <ac:chgData name="Rhian Davies (Canolfan Gwasanaethau Cymraeg)" userId="0ba2bcf1-5113-42de-8d05-ea1bf95c3fe2" providerId="ADAL" clId="{F06A3B7C-7F7E-4E79-9825-6B6080BF49A0}" dt="2025-07-08T08:27:21.769" v="399" actId="13244"/>
          <ac:spMkLst>
            <pc:docMk/>
            <pc:sldMk cId="1578138257" sldId="270"/>
            <ac:spMk id="24" creationId="{6D3CBD39-0597-D7F4-8013-496611B6E276}"/>
          </ac:spMkLst>
        </pc:spChg>
        <pc:picChg chg="mod">
          <ac:chgData name="Rhian Davies (Canolfan Gwasanaethau Cymraeg)" userId="0ba2bcf1-5113-42de-8d05-ea1bf95c3fe2" providerId="ADAL" clId="{F06A3B7C-7F7E-4E79-9825-6B6080BF49A0}" dt="2025-07-08T09:02:55.139" v="774" actId="962"/>
          <ac:picMkLst>
            <pc:docMk/>
            <pc:sldMk cId="1578138257" sldId="270"/>
            <ac:picMk id="7" creationId="{F75AD281-8868-D92A-C66B-0EFC7B15AF0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2:57.596" v="776" actId="962"/>
          <ac:picMkLst>
            <pc:docMk/>
            <pc:sldMk cId="1578138257" sldId="270"/>
            <ac:picMk id="8" creationId="{B1CE2CED-EAF5-98D8-42E1-45EDCACE4D02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3:00.568" v="778" actId="962"/>
          <ac:picMkLst>
            <pc:docMk/>
            <pc:sldMk cId="1578138257" sldId="270"/>
            <ac:picMk id="9" creationId="{1134FC5A-85B4-9E61-1717-E1A0AE8A202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3:03.273" v="780" actId="962"/>
          <ac:picMkLst>
            <pc:docMk/>
            <pc:sldMk cId="1578138257" sldId="270"/>
            <ac:picMk id="10" creationId="{5A16A21B-E322-FF26-F9D2-F63ECD8C7E15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3:06.038" v="782" actId="962"/>
          <ac:picMkLst>
            <pc:docMk/>
            <pc:sldMk cId="1578138257" sldId="270"/>
            <ac:picMk id="11" creationId="{6A4DCDDB-8DAD-8E9F-58FF-A69270192DAD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3:08.911" v="784" actId="962"/>
          <ac:picMkLst>
            <pc:docMk/>
            <pc:sldMk cId="1578138257" sldId="270"/>
            <ac:picMk id="12" creationId="{39A27B57-EED8-EF18-0B66-B8F6A0585CD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3:11.958" v="786" actId="962"/>
          <ac:picMkLst>
            <pc:docMk/>
            <pc:sldMk cId="1578138257" sldId="270"/>
            <ac:picMk id="13" creationId="{4B223235-6B7F-EB13-1C9E-E670DC24EB52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3:15.108" v="788" actId="962"/>
          <ac:picMkLst>
            <pc:docMk/>
            <pc:sldMk cId="1578138257" sldId="270"/>
            <ac:picMk id="14" creationId="{A40297A1-2E7E-2942-562D-986568FFFCD4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3:17.720" v="790" actId="962"/>
          <ac:picMkLst>
            <pc:docMk/>
            <pc:sldMk cId="1578138257" sldId="270"/>
            <ac:picMk id="15" creationId="{FA113F16-33B1-1D59-94EC-F842396FF3F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3:20.767" v="792" actId="962"/>
          <ac:picMkLst>
            <pc:docMk/>
            <pc:sldMk cId="1578138257" sldId="270"/>
            <ac:picMk id="16" creationId="{C78AF39D-E97F-C0AA-0202-8E852E38F28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3:30.377" v="794" actId="962"/>
          <ac:picMkLst>
            <pc:docMk/>
            <pc:sldMk cId="1578138257" sldId="270"/>
            <ac:picMk id="17" creationId="{22558E6D-B3F6-CA29-8B1B-5437AA72B6C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5:16.756" v="796" actId="962"/>
          <ac:picMkLst>
            <pc:docMk/>
            <pc:sldMk cId="1578138257" sldId="270"/>
            <ac:picMk id="18" creationId="{A6BDDE68-C1BE-EC03-3D9C-E0AEEEF7AAE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5:18.965" v="798" actId="962"/>
          <ac:picMkLst>
            <pc:docMk/>
            <pc:sldMk cId="1578138257" sldId="270"/>
            <ac:picMk id="19" creationId="{6110C25F-FC19-774B-5EE5-5A143D59C75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5:22.165" v="800" actId="962"/>
          <ac:picMkLst>
            <pc:docMk/>
            <pc:sldMk cId="1578138257" sldId="270"/>
            <ac:picMk id="20" creationId="{D1B7F56A-37DF-62E7-2649-5F9CF37025C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5:26.700" v="802" actId="962"/>
          <ac:picMkLst>
            <pc:docMk/>
            <pc:sldMk cId="1578138257" sldId="270"/>
            <ac:picMk id="21" creationId="{A34ED982-7739-D47A-8AF0-34F6AE0CD7E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5:29.734" v="804" actId="962"/>
          <ac:picMkLst>
            <pc:docMk/>
            <pc:sldMk cId="1578138257" sldId="270"/>
            <ac:picMk id="22" creationId="{7DAB4670-E490-6E3F-9A82-619565F22ADD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5:32.219" v="806" actId="962"/>
          <ac:picMkLst>
            <pc:docMk/>
            <pc:sldMk cId="1578138257" sldId="270"/>
            <ac:picMk id="23" creationId="{D8436CF1-B6E2-433C-DB25-482C4979640D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5:35.909" v="808" actId="962"/>
          <ac:picMkLst>
            <pc:docMk/>
            <pc:sldMk cId="1578138257" sldId="270"/>
            <ac:picMk id="25" creationId="{B3E43B3F-883D-1DDE-FFD9-AAA78FD1A924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51:20.355" v="594" actId="962"/>
        <pc:sldMkLst>
          <pc:docMk/>
          <pc:sldMk cId="840843551" sldId="271"/>
        </pc:sldMkLst>
        <pc:spChg chg="add mod ord">
          <ac:chgData name="Rhian Davies (Canolfan Gwasanaethau Cymraeg)" userId="0ba2bcf1-5113-42de-8d05-ea1bf95c3fe2" providerId="ADAL" clId="{F06A3B7C-7F7E-4E79-9825-6B6080BF49A0}" dt="2025-07-08T08:00:12.672" v="369" actId="13244"/>
          <ac:spMkLst>
            <pc:docMk/>
            <pc:sldMk cId="840843551" sldId="271"/>
            <ac:spMk id="2" creationId="{D6008CA7-86C4-1EC9-8C07-EFFE0154A7D5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51:20.355" v="594" actId="962"/>
          <ac:spMkLst>
            <pc:docMk/>
            <pc:sldMk cId="840843551" sldId="271"/>
            <ac:spMk id="3" creationId="{646A54B5-D38F-5739-A013-2457DA579626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50:20.902" v="568" actId="962"/>
          <ac:spMkLst>
            <pc:docMk/>
            <pc:sldMk cId="840843551" sldId="271"/>
            <ac:spMk id="4" creationId="{301BA7F9-0466-93EC-A1BF-4E6857F1C707}"/>
          </ac:spMkLst>
        </pc:spChg>
        <pc:spChg chg="ord">
          <ac:chgData name="Rhian Davies (Canolfan Gwasanaethau Cymraeg)" userId="0ba2bcf1-5113-42de-8d05-ea1bf95c3fe2" providerId="ADAL" clId="{F06A3B7C-7F7E-4E79-9825-6B6080BF49A0}" dt="2025-07-08T08:00:23.717" v="370" actId="13244"/>
          <ac:spMkLst>
            <pc:docMk/>
            <pc:sldMk cId="840843551" sldId="271"/>
            <ac:spMk id="24" creationId="{EA802E9A-6410-7F40-367A-0A3666CB60A6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50:33.646" v="570" actId="962"/>
          <ac:picMkLst>
            <pc:docMk/>
            <pc:sldMk cId="840843551" sldId="271"/>
            <ac:picMk id="26" creationId="{B5E13B5A-0105-66B5-CE83-4D5F7CE712A6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0:36.290" v="572" actId="962"/>
          <ac:picMkLst>
            <pc:docMk/>
            <pc:sldMk cId="840843551" sldId="271"/>
            <ac:picMk id="27" creationId="{6A22E11F-4B8E-B62F-DF28-AD4467D15C4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0:38.798" v="574" actId="962"/>
          <ac:picMkLst>
            <pc:docMk/>
            <pc:sldMk cId="840843551" sldId="271"/>
            <ac:picMk id="28" creationId="{448D49A3-BAC6-B0FC-3ABA-10361572DE5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0:42.605" v="576" actId="962"/>
          <ac:picMkLst>
            <pc:docMk/>
            <pc:sldMk cId="840843551" sldId="271"/>
            <ac:picMk id="29" creationId="{72B67B65-91FB-322C-297A-0FC8F0CACC91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0:45.548" v="578" actId="962"/>
          <ac:picMkLst>
            <pc:docMk/>
            <pc:sldMk cId="840843551" sldId="271"/>
            <ac:picMk id="30" creationId="{BF45A6EA-65E5-EACE-EE18-A87A2FF2916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0:50.137" v="580" actId="962"/>
          <ac:picMkLst>
            <pc:docMk/>
            <pc:sldMk cId="840843551" sldId="271"/>
            <ac:picMk id="31" creationId="{4DD84463-D225-3144-A6CD-9145E6D5AA7B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0:58.377" v="584" actId="962"/>
          <ac:picMkLst>
            <pc:docMk/>
            <pc:sldMk cId="840843551" sldId="271"/>
            <ac:picMk id="32" creationId="{B1D51F24-6A60-4C53-988A-C6503ADFD8C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1:03.879" v="586" actId="962"/>
          <ac:picMkLst>
            <pc:docMk/>
            <pc:sldMk cId="840843551" sldId="271"/>
            <ac:picMk id="33" creationId="{DC72A21D-CBFA-08FF-17E2-7820B62ACDA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1:06.583" v="588" actId="962"/>
          <ac:picMkLst>
            <pc:docMk/>
            <pc:sldMk cId="840843551" sldId="271"/>
            <ac:picMk id="34" creationId="{F3BE3700-5C3B-152E-3759-389ABE1F100B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1:10.229" v="590" actId="962"/>
          <ac:picMkLst>
            <pc:docMk/>
            <pc:sldMk cId="840843551" sldId="271"/>
            <ac:picMk id="35" creationId="{570D8CA1-3B7B-85B0-2645-2C4F7064448E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1:12.634" v="592" actId="962"/>
          <ac:picMkLst>
            <pc:docMk/>
            <pc:sldMk cId="840843551" sldId="271"/>
            <ac:picMk id="36" creationId="{FE8E7824-D2B0-6B43-0286-63829045FA55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52:46.276" v="622" actId="962"/>
        <pc:sldMkLst>
          <pc:docMk/>
          <pc:sldMk cId="3976411098" sldId="272"/>
        </pc:sldMkLst>
        <pc:spChg chg="add mod ord">
          <ac:chgData name="Rhian Davies (Canolfan Gwasanaethau Cymraeg)" userId="0ba2bcf1-5113-42de-8d05-ea1bf95c3fe2" providerId="ADAL" clId="{F06A3B7C-7F7E-4E79-9825-6B6080BF49A0}" dt="2025-07-08T08:01:56.766" v="373" actId="13244"/>
          <ac:spMkLst>
            <pc:docMk/>
            <pc:sldMk cId="3976411098" sldId="272"/>
            <ac:spMk id="2" creationId="{CC845F1A-50E5-E2D2-6FB2-0577828FD842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52:46.276" v="622" actId="962"/>
          <ac:spMkLst>
            <pc:docMk/>
            <pc:sldMk cId="3976411098" sldId="272"/>
            <ac:spMk id="3" creationId="{D1FE91D4-685D-B466-60EA-EEC5BB050EB6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51:38.964" v="596" actId="962"/>
          <ac:spMkLst>
            <pc:docMk/>
            <pc:sldMk cId="3976411098" sldId="272"/>
            <ac:spMk id="4" creationId="{34A58BE2-D9E5-B29A-B893-6FD910CB5144}"/>
          </ac:spMkLst>
        </pc:spChg>
        <pc:spChg chg="ord">
          <ac:chgData name="Rhian Davies (Canolfan Gwasanaethau Cymraeg)" userId="0ba2bcf1-5113-42de-8d05-ea1bf95c3fe2" providerId="ADAL" clId="{F06A3B7C-7F7E-4E79-9825-6B6080BF49A0}" dt="2025-07-08T08:01:59.229" v="374" actId="13244"/>
          <ac:spMkLst>
            <pc:docMk/>
            <pc:sldMk cId="3976411098" sldId="272"/>
            <ac:spMk id="24" creationId="{137992E5-F11C-07C2-76A5-A68194141D8F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52:04.688" v="598" actId="962"/>
          <ac:picMkLst>
            <pc:docMk/>
            <pc:sldMk cId="3976411098" sldId="272"/>
            <ac:picMk id="5" creationId="{73254BBD-484E-74C6-DFF7-F3360861050C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2:06.887" v="600" actId="962"/>
          <ac:picMkLst>
            <pc:docMk/>
            <pc:sldMk cId="3976411098" sldId="272"/>
            <ac:picMk id="7" creationId="{F1859681-F7E5-2183-7A0B-D70E526E311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2:09.682" v="602" actId="962"/>
          <ac:picMkLst>
            <pc:docMk/>
            <pc:sldMk cId="3976411098" sldId="272"/>
            <ac:picMk id="8" creationId="{D84C9478-511A-3767-1C26-A0B62DF65C21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2:12.754" v="604" actId="962"/>
          <ac:picMkLst>
            <pc:docMk/>
            <pc:sldMk cId="3976411098" sldId="272"/>
            <ac:picMk id="9" creationId="{4AE706EC-342D-8EEA-B499-F3921CFAAD78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52:34.214" v="616" actId="962"/>
          <ac:picMkLst>
            <pc:docMk/>
            <pc:sldMk cId="3976411098" sldId="272"/>
            <ac:picMk id="10" creationId="{FB79460A-6EAB-27D4-C418-0310C50FEFF4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52:15.342" v="606" actId="962"/>
          <ac:picMkLst>
            <pc:docMk/>
            <pc:sldMk cId="3976411098" sldId="272"/>
            <ac:picMk id="11" creationId="{BAFBE0BF-53BA-0401-AA91-F58224EE91C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2:19.644" v="608" actId="962"/>
          <ac:picMkLst>
            <pc:docMk/>
            <pc:sldMk cId="3976411098" sldId="272"/>
            <ac:picMk id="12" creationId="{D6216AA7-E3CB-6894-2714-9A34DAE53234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2:24.408" v="610" actId="962"/>
          <ac:picMkLst>
            <pc:docMk/>
            <pc:sldMk cId="3976411098" sldId="272"/>
            <ac:picMk id="13" creationId="{E29D112C-DAC7-D7B0-3AAC-019249A1F6E1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2:27.802" v="612" actId="962"/>
          <ac:picMkLst>
            <pc:docMk/>
            <pc:sldMk cId="3976411098" sldId="272"/>
            <ac:picMk id="14" creationId="{3899D7F9-DE4C-327B-C35E-4EE919C0C81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2:31.357" v="614" actId="962"/>
          <ac:picMkLst>
            <pc:docMk/>
            <pc:sldMk cId="3976411098" sldId="272"/>
            <ac:picMk id="15" creationId="{BD7B4E5A-D3EB-EFE6-1F6E-5B33D482B136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8:52:36.991" v="618" actId="962"/>
          <ac:picMkLst>
            <pc:docMk/>
            <pc:sldMk cId="3976411098" sldId="272"/>
            <ac:picMk id="16" creationId="{10E8D7F9-50A8-C203-51A1-0FF5E1BE676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2:39.442" v="620" actId="962"/>
          <ac:picMkLst>
            <pc:docMk/>
            <pc:sldMk cId="3976411098" sldId="272"/>
            <ac:picMk id="17" creationId="{0DA756E4-D95C-A8AB-7F18-D75F4FB3AC0C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54:24.026" v="652" actId="962"/>
        <pc:sldMkLst>
          <pc:docMk/>
          <pc:sldMk cId="3382325977" sldId="273"/>
        </pc:sldMkLst>
        <pc:spChg chg="add mod ord">
          <ac:chgData name="Rhian Davies (Canolfan Gwasanaethau Cymraeg)" userId="0ba2bcf1-5113-42de-8d05-ea1bf95c3fe2" providerId="ADAL" clId="{F06A3B7C-7F7E-4E79-9825-6B6080BF49A0}" dt="2025-07-08T08:03:34.218" v="381" actId="13244"/>
          <ac:spMkLst>
            <pc:docMk/>
            <pc:sldMk cId="3382325977" sldId="273"/>
            <ac:spMk id="2" creationId="{53E6EA1F-A4F0-5B60-2F62-09A9D637B5B1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54:24.026" v="652" actId="962"/>
          <ac:spMkLst>
            <pc:docMk/>
            <pc:sldMk cId="3382325977" sldId="273"/>
            <ac:spMk id="3" creationId="{C3BEAC36-0EF5-3D4D-F89A-2DEA41FDB5B4}"/>
          </ac:spMkLst>
        </pc:spChg>
        <pc:spChg chg="mod">
          <ac:chgData name="Rhian Davies (Canolfan Gwasanaethau Cymraeg)" userId="0ba2bcf1-5113-42de-8d05-ea1bf95c3fe2" providerId="ADAL" clId="{F06A3B7C-7F7E-4E79-9825-6B6080BF49A0}" dt="2025-07-08T08:53:09.161" v="624" actId="962"/>
          <ac:spMkLst>
            <pc:docMk/>
            <pc:sldMk cId="3382325977" sldId="273"/>
            <ac:spMk id="4" creationId="{201FB236-48D8-9B64-B43B-D0C9D2EE7CF5}"/>
          </ac:spMkLst>
        </pc:spChg>
        <pc:spChg chg="ord">
          <ac:chgData name="Rhian Davies (Canolfan Gwasanaethau Cymraeg)" userId="0ba2bcf1-5113-42de-8d05-ea1bf95c3fe2" providerId="ADAL" clId="{F06A3B7C-7F7E-4E79-9825-6B6080BF49A0}" dt="2025-07-08T08:03:36.848" v="382" actId="13244"/>
          <ac:spMkLst>
            <pc:docMk/>
            <pc:sldMk cId="3382325977" sldId="273"/>
            <ac:spMk id="24" creationId="{1B419321-1819-A411-62CF-7D9B9D68118A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53:18.392" v="626" actId="962"/>
          <ac:picMkLst>
            <pc:docMk/>
            <pc:sldMk cId="3382325977" sldId="273"/>
            <ac:picMk id="19" creationId="{7B238483-FAB3-5E95-488C-94C55C547595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27.578" v="628" actId="962"/>
          <ac:picMkLst>
            <pc:docMk/>
            <pc:sldMk cId="3382325977" sldId="273"/>
            <ac:picMk id="25" creationId="{C7025A4D-1044-F781-E12F-AB74868780B4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32.559" v="630" actId="962"/>
          <ac:picMkLst>
            <pc:docMk/>
            <pc:sldMk cId="3382325977" sldId="273"/>
            <ac:picMk id="26" creationId="{441BF16B-D845-0A61-119B-8301BAA3E5AE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35.280" v="632" actId="962"/>
          <ac:picMkLst>
            <pc:docMk/>
            <pc:sldMk cId="3382325977" sldId="273"/>
            <ac:picMk id="27" creationId="{7123FE2F-07F9-0AD5-1AC6-F53D8FA8378E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37.889" v="634" actId="962"/>
          <ac:picMkLst>
            <pc:docMk/>
            <pc:sldMk cId="3382325977" sldId="273"/>
            <ac:picMk id="28" creationId="{F33AB95A-A71E-C516-BBF4-9E1842EBD6D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40.859" v="636" actId="962"/>
          <ac:picMkLst>
            <pc:docMk/>
            <pc:sldMk cId="3382325977" sldId="273"/>
            <ac:picMk id="29" creationId="{7FE9E25D-4829-BDC2-706D-691E644A668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46.196" v="638" actId="962"/>
          <ac:picMkLst>
            <pc:docMk/>
            <pc:sldMk cId="3382325977" sldId="273"/>
            <ac:picMk id="30" creationId="{E5619057-9B0D-9943-6719-CA18479B772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49.930" v="640" actId="962"/>
          <ac:picMkLst>
            <pc:docMk/>
            <pc:sldMk cId="3382325977" sldId="273"/>
            <ac:picMk id="31" creationId="{EF4DC33A-F89C-E7BA-97A0-5548E13B2184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53.231" v="642" actId="962"/>
          <ac:picMkLst>
            <pc:docMk/>
            <pc:sldMk cId="3382325977" sldId="273"/>
            <ac:picMk id="32" creationId="{0157CF4E-0CC0-36DA-4DCB-4A1DF6D7D1CB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55.725" v="644" actId="962"/>
          <ac:picMkLst>
            <pc:docMk/>
            <pc:sldMk cId="3382325977" sldId="273"/>
            <ac:picMk id="33" creationId="{E20965D5-C53C-EDCC-B83F-108CDB5306B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3:58.179" v="646" actId="962"/>
          <ac:picMkLst>
            <pc:docMk/>
            <pc:sldMk cId="3382325977" sldId="273"/>
            <ac:picMk id="34" creationId="{B1E68845-78A4-5DD9-705E-CFC2C45406D5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4:01.101" v="648" actId="962"/>
          <ac:picMkLst>
            <pc:docMk/>
            <pc:sldMk cId="3382325977" sldId="273"/>
            <ac:picMk id="35" creationId="{657D7C09-D16B-3984-D59E-C712A0C87A9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4:05.656" v="650" actId="962"/>
          <ac:picMkLst>
            <pc:docMk/>
            <pc:sldMk cId="3382325977" sldId="273"/>
            <ac:picMk id="36" creationId="{60B80ACC-6079-B5BB-C8B8-05CA88F78072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56:12.364" v="662" actId="962"/>
        <pc:sldMkLst>
          <pc:docMk/>
          <pc:sldMk cId="4135909060" sldId="274"/>
        </pc:sldMkLst>
        <pc:spChg chg="mod">
          <ac:chgData name="Rhian Davies (Canolfan Gwasanaethau Cymraeg)" userId="0ba2bcf1-5113-42de-8d05-ea1bf95c3fe2" providerId="ADAL" clId="{F06A3B7C-7F7E-4E79-9825-6B6080BF49A0}" dt="2025-07-08T08:55:08.980" v="654" actId="962"/>
          <ac:spMkLst>
            <pc:docMk/>
            <pc:sldMk cId="4135909060" sldId="274"/>
            <ac:spMk id="2" creationId="{66C9C7BE-DBCB-D7ED-2623-04FD7558224F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56:12.364" v="662" actId="962"/>
          <ac:spMkLst>
            <pc:docMk/>
            <pc:sldMk cId="4135909060" sldId="274"/>
            <ac:spMk id="3" creationId="{39A8B219-89A1-A2B9-0520-259D6297B8DC}"/>
          </ac:spMkLst>
        </pc:spChg>
        <pc:spChg chg="add mod ord">
          <ac:chgData name="Rhian Davies (Canolfan Gwasanaethau Cymraeg)" userId="0ba2bcf1-5113-42de-8d05-ea1bf95c3fe2" providerId="ADAL" clId="{F06A3B7C-7F7E-4E79-9825-6B6080BF49A0}" dt="2025-07-08T08:04:16.934" v="385" actId="13244"/>
          <ac:spMkLst>
            <pc:docMk/>
            <pc:sldMk cId="4135909060" sldId="274"/>
            <ac:spMk id="4" creationId="{4C2E7DE0-F603-D128-4A3D-81410E058E0D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55:36.125" v="656" actId="962"/>
          <ac:picMkLst>
            <pc:docMk/>
            <pc:sldMk cId="4135909060" sldId="274"/>
            <ac:picMk id="5" creationId="{3636FDF5-DE0D-4F44-CCBC-FFBD1B2150F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5:38.590" v="658" actId="962"/>
          <ac:picMkLst>
            <pc:docMk/>
            <pc:sldMk cId="4135909060" sldId="274"/>
            <ac:picMk id="27" creationId="{3E894E6F-1E83-B6D0-6219-E0926C53093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04.394" v="660" actId="962"/>
          <ac:picMkLst>
            <pc:docMk/>
            <pc:sldMk cId="4135909060" sldId="274"/>
            <ac:picMk id="28" creationId="{70C460E2-4A53-56EF-DEA7-8B14ABB3FC9E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57:19.587" v="696" actId="962"/>
        <pc:sldMkLst>
          <pc:docMk/>
          <pc:sldMk cId="34513807" sldId="275"/>
        </pc:sldMkLst>
        <pc:spChg chg="mod">
          <ac:chgData name="Rhian Davies (Canolfan Gwasanaethau Cymraeg)" userId="0ba2bcf1-5113-42de-8d05-ea1bf95c3fe2" providerId="ADAL" clId="{F06A3B7C-7F7E-4E79-9825-6B6080BF49A0}" dt="2025-07-08T08:56:21.199" v="664" actId="962"/>
          <ac:spMkLst>
            <pc:docMk/>
            <pc:sldMk cId="34513807" sldId="275"/>
            <ac:spMk id="2" creationId="{D9EEBFC8-DB4B-2F1B-22AB-5CD39CF4C32E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57:19.587" v="696" actId="962"/>
          <ac:spMkLst>
            <pc:docMk/>
            <pc:sldMk cId="34513807" sldId="275"/>
            <ac:spMk id="3" creationId="{B8F15A13-C8F1-62A9-C0D5-7E46ED8D9A43}"/>
          </ac:spMkLst>
        </pc:spChg>
        <pc:spChg chg="add mod ord">
          <ac:chgData name="Rhian Davies (Canolfan Gwasanaethau Cymraeg)" userId="0ba2bcf1-5113-42de-8d05-ea1bf95c3fe2" providerId="ADAL" clId="{F06A3B7C-7F7E-4E79-9825-6B6080BF49A0}" dt="2025-07-08T08:08:33.895" v="387" actId="13244"/>
          <ac:spMkLst>
            <pc:docMk/>
            <pc:sldMk cId="34513807" sldId="275"/>
            <ac:spMk id="7" creationId="{313363C0-C1F0-17E7-A783-512460DB09AA}"/>
          </ac:spMkLst>
        </pc:spChg>
        <pc:spChg chg="ord">
          <ac:chgData name="Rhian Davies (Canolfan Gwasanaethau Cymraeg)" userId="0ba2bcf1-5113-42de-8d05-ea1bf95c3fe2" providerId="ADAL" clId="{F06A3B7C-7F7E-4E79-9825-6B6080BF49A0}" dt="2025-07-08T08:08:36.019" v="388" actId="13244"/>
          <ac:spMkLst>
            <pc:docMk/>
            <pc:sldMk cId="34513807" sldId="275"/>
            <ac:spMk id="24" creationId="{13974B0C-F4CB-63A4-BD12-33BE03B5CDB2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56:32.892" v="666" actId="962"/>
          <ac:picMkLst>
            <pc:docMk/>
            <pc:sldMk cId="34513807" sldId="275"/>
            <ac:picMk id="4" creationId="{1556DB2C-8848-D52C-BD75-3FB719AE6DB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35.274" v="668" actId="962"/>
          <ac:picMkLst>
            <pc:docMk/>
            <pc:sldMk cId="34513807" sldId="275"/>
            <ac:picMk id="5" creationId="{88F5933E-056F-D23D-DABC-72CD8BF09D1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37.947" v="670" actId="962"/>
          <ac:picMkLst>
            <pc:docMk/>
            <pc:sldMk cId="34513807" sldId="275"/>
            <ac:picMk id="26" creationId="{B6BF6990-6F69-9E30-15B6-5851C668EB52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40.455" v="672" actId="962"/>
          <ac:picMkLst>
            <pc:docMk/>
            <pc:sldMk cId="34513807" sldId="275"/>
            <ac:picMk id="27" creationId="{DAE33075-CC01-7CD6-E43C-EA318380D6FC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43.023" v="674" actId="962"/>
          <ac:picMkLst>
            <pc:docMk/>
            <pc:sldMk cId="34513807" sldId="275"/>
            <ac:picMk id="28" creationId="{E3E107E7-AE67-6A23-9D53-A5A9B50B4C24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45.749" v="676" actId="962"/>
          <ac:picMkLst>
            <pc:docMk/>
            <pc:sldMk cId="34513807" sldId="275"/>
            <ac:picMk id="29" creationId="{A8A58271-D1D6-1FA9-BC54-08C26FC5DE6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49.445" v="678" actId="962"/>
          <ac:picMkLst>
            <pc:docMk/>
            <pc:sldMk cId="34513807" sldId="275"/>
            <ac:picMk id="30" creationId="{7DF87964-F6BA-24D4-34D3-19A924B4CC4E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52.236" v="680" actId="962"/>
          <ac:picMkLst>
            <pc:docMk/>
            <pc:sldMk cId="34513807" sldId="275"/>
            <ac:picMk id="31" creationId="{7B7ECF9D-2FB0-CE24-A225-AFD65F3A9025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55.218" v="682" actId="962"/>
          <ac:picMkLst>
            <pc:docMk/>
            <pc:sldMk cId="34513807" sldId="275"/>
            <ac:picMk id="32" creationId="{07150131-4252-DE01-93BF-6765EB8B6871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6:57.761" v="684" actId="962"/>
          <ac:picMkLst>
            <pc:docMk/>
            <pc:sldMk cId="34513807" sldId="275"/>
            <ac:picMk id="33" creationId="{EDD7E63A-4DB4-7FAA-005C-194D34F5474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7:00.527" v="686" actId="962"/>
          <ac:picMkLst>
            <pc:docMk/>
            <pc:sldMk cId="34513807" sldId="275"/>
            <ac:picMk id="34" creationId="{A4E61D49-4309-6222-2EDD-4272170949E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7:03.330" v="688" actId="962"/>
          <ac:picMkLst>
            <pc:docMk/>
            <pc:sldMk cId="34513807" sldId="275"/>
            <ac:picMk id="35" creationId="{59F46CE6-3094-7DBE-3224-A778A0DD7A41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7:05.549" v="690" actId="962"/>
          <ac:picMkLst>
            <pc:docMk/>
            <pc:sldMk cId="34513807" sldId="275"/>
            <ac:picMk id="36" creationId="{9E4A7092-F6EC-76F5-BA8A-CC33D62CA052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7:08.148" v="692" actId="962"/>
          <ac:picMkLst>
            <pc:docMk/>
            <pc:sldMk cId="34513807" sldId="275"/>
            <ac:picMk id="37" creationId="{EF7C38E6-24F5-9A73-4598-714AC59002F6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7:11.195" v="694" actId="962"/>
          <ac:picMkLst>
            <pc:docMk/>
            <pc:sldMk cId="34513807" sldId="275"/>
            <ac:picMk id="38" creationId="{CE132233-4024-2851-1F3A-26F90DCD230B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59:00.992" v="732" actId="962"/>
        <pc:sldMkLst>
          <pc:docMk/>
          <pc:sldMk cId="2790818359" sldId="276"/>
        </pc:sldMkLst>
        <pc:spChg chg="mod">
          <ac:chgData name="Rhian Davies (Canolfan Gwasanaethau Cymraeg)" userId="0ba2bcf1-5113-42de-8d05-ea1bf95c3fe2" providerId="ADAL" clId="{F06A3B7C-7F7E-4E79-9825-6B6080BF49A0}" dt="2025-07-08T08:57:29.948" v="698" actId="962"/>
          <ac:spMkLst>
            <pc:docMk/>
            <pc:sldMk cId="2790818359" sldId="276"/>
            <ac:spMk id="2" creationId="{EC3E843E-9133-46C5-4457-EEAF8B27F138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8:59:00.992" v="732" actId="962"/>
          <ac:spMkLst>
            <pc:docMk/>
            <pc:sldMk cId="2790818359" sldId="276"/>
            <ac:spMk id="3" creationId="{DCACCC11-8BC1-97E5-7589-9909A7349758}"/>
          </ac:spMkLst>
        </pc:spChg>
        <pc:spChg chg="add mod ord">
          <ac:chgData name="Rhian Davies (Canolfan Gwasanaethau Cymraeg)" userId="0ba2bcf1-5113-42de-8d05-ea1bf95c3fe2" providerId="ADAL" clId="{F06A3B7C-7F7E-4E79-9825-6B6080BF49A0}" dt="2025-07-08T08:10:24.943" v="390" actId="13244"/>
          <ac:spMkLst>
            <pc:docMk/>
            <pc:sldMk cId="2790818359" sldId="276"/>
            <ac:spMk id="4" creationId="{86131297-9896-7610-E619-7E051B1A0F13}"/>
          </ac:spMkLst>
        </pc:spChg>
        <pc:spChg chg="ord">
          <ac:chgData name="Rhian Davies (Canolfan Gwasanaethau Cymraeg)" userId="0ba2bcf1-5113-42de-8d05-ea1bf95c3fe2" providerId="ADAL" clId="{F06A3B7C-7F7E-4E79-9825-6B6080BF49A0}" dt="2025-07-08T08:10:26.878" v="391" actId="13244"/>
          <ac:spMkLst>
            <pc:docMk/>
            <pc:sldMk cId="2790818359" sldId="276"/>
            <ac:spMk id="24" creationId="{34A76851-0A2C-143F-25CD-C184BB5C822D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58:00.484" v="700" actId="962"/>
          <ac:picMkLst>
            <pc:docMk/>
            <pc:sldMk cId="2790818359" sldId="276"/>
            <ac:picMk id="7" creationId="{2C7425B6-D6B5-4BAC-F630-13AC99D284F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02.900" v="702" actId="962"/>
          <ac:picMkLst>
            <pc:docMk/>
            <pc:sldMk cId="2790818359" sldId="276"/>
            <ac:picMk id="8" creationId="{BD44BD97-AEFD-E959-CCF9-934D18BF84E6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09.746" v="704" actId="962"/>
          <ac:picMkLst>
            <pc:docMk/>
            <pc:sldMk cId="2790818359" sldId="276"/>
            <ac:picMk id="9" creationId="{33955500-1DD5-3C1A-E80D-2781FA984C8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12.990" v="706" actId="962"/>
          <ac:picMkLst>
            <pc:docMk/>
            <pc:sldMk cId="2790818359" sldId="276"/>
            <ac:picMk id="10" creationId="{9DC81826-0765-B671-9FE5-4438A595EB96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15.862" v="708" actId="962"/>
          <ac:picMkLst>
            <pc:docMk/>
            <pc:sldMk cId="2790818359" sldId="276"/>
            <ac:picMk id="11" creationId="{FEF06C00-5D62-38C1-1CBB-34478FC711C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18.769" v="710" actId="962"/>
          <ac:picMkLst>
            <pc:docMk/>
            <pc:sldMk cId="2790818359" sldId="276"/>
            <ac:picMk id="12" creationId="{CA706099-4603-36E7-604D-CF424D37073A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22.270" v="712" actId="962"/>
          <ac:picMkLst>
            <pc:docMk/>
            <pc:sldMk cId="2790818359" sldId="276"/>
            <ac:picMk id="13" creationId="{89EA54A1-1C82-E0F0-A176-FB5ED8B4E96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25.328" v="714" actId="962"/>
          <ac:picMkLst>
            <pc:docMk/>
            <pc:sldMk cId="2790818359" sldId="276"/>
            <ac:picMk id="14" creationId="{3ED8B90E-47CE-E30A-7E1B-FA468A6BC149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28.213" v="716" actId="962"/>
          <ac:picMkLst>
            <pc:docMk/>
            <pc:sldMk cId="2790818359" sldId="276"/>
            <ac:picMk id="15" creationId="{002242A2-DCAA-50E0-3D2A-C63C20E9965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31.009" v="718" actId="962"/>
          <ac:picMkLst>
            <pc:docMk/>
            <pc:sldMk cId="2790818359" sldId="276"/>
            <ac:picMk id="16" creationId="{723B74D7-6C21-7EA0-6909-3E4B3EC8C2F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34.637" v="720" actId="962"/>
          <ac:picMkLst>
            <pc:docMk/>
            <pc:sldMk cId="2790818359" sldId="276"/>
            <ac:picMk id="17" creationId="{97925953-94AA-2C85-D9C3-04A7724117F2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37.350" v="722" actId="962"/>
          <ac:picMkLst>
            <pc:docMk/>
            <pc:sldMk cId="2790818359" sldId="276"/>
            <ac:picMk id="18" creationId="{3193A114-CDE9-2CF3-1AA4-0099D1570F1F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41.767" v="724" actId="962"/>
          <ac:picMkLst>
            <pc:docMk/>
            <pc:sldMk cId="2790818359" sldId="276"/>
            <ac:picMk id="19" creationId="{BE091426-2345-9736-CC9F-7D0636253BD1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45.121" v="726" actId="962"/>
          <ac:picMkLst>
            <pc:docMk/>
            <pc:sldMk cId="2790818359" sldId="276"/>
            <ac:picMk id="20" creationId="{F26BD693-FDF7-C064-7037-592A59B70ACC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47.887" v="728" actId="962"/>
          <ac:picMkLst>
            <pc:docMk/>
            <pc:sldMk cId="2790818359" sldId="276"/>
            <ac:picMk id="21" creationId="{0179C780-DE53-8C6B-2120-F43B9AB0452B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8:58:51.983" v="730" actId="962"/>
          <ac:picMkLst>
            <pc:docMk/>
            <pc:sldMk cId="2790818359" sldId="276"/>
            <ac:picMk id="22" creationId="{B57C5C4B-2E8B-2716-97DA-E6BBBB01A34E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9:02:31.028" v="770" actId="962"/>
        <pc:sldMkLst>
          <pc:docMk/>
          <pc:sldMk cId="2238866917" sldId="277"/>
        </pc:sldMkLst>
        <pc:spChg chg="mod">
          <ac:chgData name="Rhian Davies (Canolfan Gwasanaethau Cymraeg)" userId="0ba2bcf1-5113-42de-8d05-ea1bf95c3fe2" providerId="ADAL" clId="{F06A3B7C-7F7E-4E79-9825-6B6080BF49A0}" dt="2025-07-08T08:59:26.067" v="734" actId="962"/>
          <ac:spMkLst>
            <pc:docMk/>
            <pc:sldMk cId="2238866917" sldId="277"/>
            <ac:spMk id="2" creationId="{2790319E-EA42-3D6D-8756-8D63607C5D64}"/>
          </ac:spMkLst>
        </pc:spChg>
        <pc:spChg chg="mod ord">
          <ac:chgData name="Rhian Davies (Canolfan Gwasanaethau Cymraeg)" userId="0ba2bcf1-5113-42de-8d05-ea1bf95c3fe2" providerId="ADAL" clId="{F06A3B7C-7F7E-4E79-9825-6B6080BF49A0}" dt="2025-07-08T09:02:31.028" v="770" actId="962"/>
          <ac:spMkLst>
            <pc:docMk/>
            <pc:sldMk cId="2238866917" sldId="277"/>
            <ac:spMk id="3" creationId="{FFF14434-F99B-5A4F-DF62-2671B657988A}"/>
          </ac:spMkLst>
        </pc:spChg>
        <pc:spChg chg="add mod ord">
          <ac:chgData name="Rhian Davies (Canolfan Gwasanaethau Cymraeg)" userId="0ba2bcf1-5113-42de-8d05-ea1bf95c3fe2" providerId="ADAL" clId="{F06A3B7C-7F7E-4E79-9825-6B6080BF49A0}" dt="2025-07-08T08:25:52.497" v="393" actId="13244"/>
          <ac:spMkLst>
            <pc:docMk/>
            <pc:sldMk cId="2238866917" sldId="277"/>
            <ac:spMk id="4" creationId="{6B0B0B2F-41AE-5F69-B381-669BC00B1ADF}"/>
          </ac:spMkLst>
        </pc:spChg>
        <pc:spChg chg="ord">
          <ac:chgData name="Rhian Davies (Canolfan Gwasanaethau Cymraeg)" userId="0ba2bcf1-5113-42de-8d05-ea1bf95c3fe2" providerId="ADAL" clId="{F06A3B7C-7F7E-4E79-9825-6B6080BF49A0}" dt="2025-07-08T08:25:55.033" v="394" actId="13244"/>
          <ac:spMkLst>
            <pc:docMk/>
            <pc:sldMk cId="2238866917" sldId="277"/>
            <ac:spMk id="24" creationId="{5A97ACE1-8396-41DF-5575-F46AF3723E5F}"/>
          </ac:spMkLst>
        </pc:spChg>
        <pc:picChg chg="mod">
          <ac:chgData name="Rhian Davies (Canolfan Gwasanaethau Cymraeg)" userId="0ba2bcf1-5113-42de-8d05-ea1bf95c3fe2" providerId="ADAL" clId="{F06A3B7C-7F7E-4E79-9825-6B6080BF49A0}" dt="2025-07-08T09:01:34.176" v="736" actId="962"/>
          <ac:picMkLst>
            <pc:docMk/>
            <pc:sldMk cId="2238866917" sldId="277"/>
            <ac:picMk id="26" creationId="{C1AAEA96-1BEC-871A-1CBA-C7C6E997869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1:37.172" v="738" actId="962"/>
          <ac:picMkLst>
            <pc:docMk/>
            <pc:sldMk cId="2238866917" sldId="277"/>
            <ac:picMk id="27" creationId="{E25375ED-EF74-6CB4-875C-DE685E187F0C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1:39.664" v="740" actId="962"/>
          <ac:picMkLst>
            <pc:docMk/>
            <pc:sldMk cId="2238866917" sldId="277"/>
            <ac:picMk id="28" creationId="{2D00ED41-0F8B-1E33-9668-19F4476B574B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1:42.474" v="742" actId="962"/>
          <ac:picMkLst>
            <pc:docMk/>
            <pc:sldMk cId="2238866917" sldId="277"/>
            <ac:picMk id="29" creationId="{E5DFA8B0-80AF-DB77-9DA6-E3E64BAB32BD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1:44.973" v="744" actId="962"/>
          <ac:picMkLst>
            <pc:docMk/>
            <pc:sldMk cId="2238866917" sldId="277"/>
            <ac:picMk id="30" creationId="{C965AA0E-B3CA-35FC-5888-4FCED2C61EC0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1:48.727" v="746" actId="962"/>
          <ac:picMkLst>
            <pc:docMk/>
            <pc:sldMk cId="2238866917" sldId="277"/>
            <ac:picMk id="31" creationId="{6857A989-C32D-6DDD-57A9-F769F3F00F5C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1:51.326" v="748" actId="962"/>
          <ac:picMkLst>
            <pc:docMk/>
            <pc:sldMk cId="2238866917" sldId="277"/>
            <ac:picMk id="32" creationId="{D8AE2FED-04DB-378F-BD0A-681050283AB6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1:54.377" v="750" actId="962"/>
          <ac:picMkLst>
            <pc:docMk/>
            <pc:sldMk cId="2238866917" sldId="277"/>
            <ac:picMk id="33" creationId="{8358FC97-CB2F-41E2-CCC8-D9CF7859719C}"/>
          </ac:picMkLst>
        </pc:picChg>
        <pc:picChg chg="mod ord">
          <ac:chgData name="Rhian Davies (Canolfan Gwasanaethau Cymraeg)" userId="0ba2bcf1-5113-42de-8d05-ea1bf95c3fe2" providerId="ADAL" clId="{F06A3B7C-7F7E-4E79-9825-6B6080BF49A0}" dt="2025-07-08T09:02:09.973" v="760" actId="962"/>
          <ac:picMkLst>
            <pc:docMk/>
            <pc:sldMk cId="2238866917" sldId="277"/>
            <ac:picMk id="35" creationId="{05722902-FCBF-1FFB-0E77-1413F13B474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1:57.349" v="752" actId="962"/>
          <ac:picMkLst>
            <pc:docMk/>
            <pc:sldMk cId="2238866917" sldId="277"/>
            <ac:picMk id="36" creationId="{00777ABD-21F0-B641-47AB-F16AAA26658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2:00.364" v="754" actId="962"/>
          <ac:picMkLst>
            <pc:docMk/>
            <pc:sldMk cId="2238866917" sldId="277"/>
            <ac:picMk id="37" creationId="{AD8E3CB8-73C1-4333-B841-CC1AB92B2438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2:03.580" v="756" actId="962"/>
          <ac:picMkLst>
            <pc:docMk/>
            <pc:sldMk cId="2238866917" sldId="277"/>
            <ac:picMk id="38" creationId="{83C2DECA-E05A-DED0-EFC1-9E87598917AE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2:06.800" v="758" actId="962"/>
          <ac:picMkLst>
            <pc:docMk/>
            <pc:sldMk cId="2238866917" sldId="277"/>
            <ac:picMk id="39" creationId="{0D477C9D-D4EA-73FD-5924-F568E3FA4765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2:13.212" v="762" actId="962"/>
          <ac:picMkLst>
            <pc:docMk/>
            <pc:sldMk cId="2238866917" sldId="277"/>
            <ac:picMk id="40" creationId="{4AF9B92E-378C-E63D-81BE-995676E711E7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2:16.581" v="764" actId="962"/>
          <ac:picMkLst>
            <pc:docMk/>
            <pc:sldMk cId="2238866917" sldId="277"/>
            <ac:picMk id="41" creationId="{55AA6EF9-9E6B-3350-B346-9120F9DD4293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2:19.734" v="766" actId="962"/>
          <ac:picMkLst>
            <pc:docMk/>
            <pc:sldMk cId="2238866917" sldId="277"/>
            <ac:picMk id="42" creationId="{946CF5BE-BEEA-4F53-4C52-590B41BE5E7E}"/>
          </ac:picMkLst>
        </pc:picChg>
        <pc:picChg chg="mod">
          <ac:chgData name="Rhian Davies (Canolfan Gwasanaethau Cymraeg)" userId="0ba2bcf1-5113-42de-8d05-ea1bf95c3fe2" providerId="ADAL" clId="{F06A3B7C-7F7E-4E79-9825-6B6080BF49A0}" dt="2025-07-08T09:02:23.169" v="768" actId="962"/>
          <ac:picMkLst>
            <pc:docMk/>
            <pc:sldMk cId="2238866917" sldId="277"/>
            <ac:picMk id="43" creationId="{66AB26C0-490D-1D43-5836-E3F62641EF7E}"/>
          </ac:picMkLst>
        </pc:picChg>
      </pc:sldChg>
      <pc:sldChg chg="addSp modSp mod">
        <pc:chgData name="Rhian Davies (Canolfan Gwasanaethau Cymraeg)" userId="0ba2bcf1-5113-42de-8d05-ea1bf95c3fe2" providerId="ADAL" clId="{F06A3B7C-7F7E-4E79-9825-6B6080BF49A0}" dt="2025-07-08T08:31:53.547" v="412" actId="962"/>
        <pc:sldMkLst>
          <pc:docMk/>
          <pc:sldMk cId="3781513945" sldId="279"/>
        </pc:sldMkLst>
        <pc:spChg chg="add mod ord">
          <ac:chgData name="Rhian Davies (Canolfan Gwasanaethau Cymraeg)" userId="0ba2bcf1-5113-42de-8d05-ea1bf95c3fe2" providerId="ADAL" clId="{F06A3B7C-7F7E-4E79-9825-6B6080BF49A0}" dt="2025-07-07T15:37:44.191" v="212"/>
          <ac:spMkLst>
            <pc:docMk/>
            <pc:sldMk cId="3781513945" sldId="279"/>
            <ac:spMk id="4" creationId="{7F8A4E5D-8403-5EEE-50C2-3D3ED0597D0D}"/>
          </ac:spMkLst>
        </pc:spChg>
        <pc:picChg chg="mod">
          <ac:chgData name="Rhian Davies (Canolfan Gwasanaethau Cymraeg)" userId="0ba2bcf1-5113-42de-8d05-ea1bf95c3fe2" providerId="ADAL" clId="{F06A3B7C-7F7E-4E79-9825-6B6080BF49A0}" dt="2025-07-08T08:31:53.547" v="412" actId="962"/>
          <ac:picMkLst>
            <pc:docMk/>
            <pc:sldMk cId="3781513945" sldId="279"/>
            <ac:picMk id="2" creationId="{66D8A5CA-EC9C-0BC2-490D-026AC212D0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15A14-AC14-FE47-BC60-781EE48A2A3E}" type="datetimeFigureOut">
              <a:rPr lang="cy-GB" smtClean="0"/>
              <a:t>22/07/25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8D69A-49FB-3B42-9A2B-6A450507C35A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3191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8D69A-49FB-3B42-9A2B-6A450507C35A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5632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04A1-48BA-1567-9383-5C544E5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2CF10-BC76-8B17-56AB-2E5837789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5851A-BCC8-06D4-0A0C-7665A982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3172C-FB81-AF40-94E1-AEE1E70EADAA}" type="datetime1">
              <a:rPr lang="en-GB" smtClean="0"/>
              <a:t>22/07/2025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54A4-B670-574B-A469-80E8CA55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C6483-1536-52FB-A5A2-F6789F95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3179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9EE4-38F5-7D83-FFCD-6F0D18C3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9A676-D233-9F38-A8D9-3D07D55C4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ED2B-59C8-0E54-AF96-1628CE23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FFC5C-1248-BE4A-AAA8-94EC524E3645}" type="datetime1">
              <a:rPr lang="en-GB" smtClean="0"/>
              <a:t>22/07/2025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7037E-E9D0-1501-92B9-FCDCABA3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B966D-F824-8F5E-CA1E-6C372823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259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7A756-E738-F4B3-3A38-989C54FC3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60AAC-7F34-0B7C-FCCE-3D9A100BD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B53F-199B-87BA-9D0E-7AFDF3AF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FAFE3-B2BF-9740-B811-C5363E117F9A}" type="datetime1">
              <a:rPr lang="en-GB" smtClean="0"/>
              <a:t>22/07/2025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F5CA-6E30-FEFA-12CA-41B5B78D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951E1-D9D8-46E2-5563-0B4FE4F0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8974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9EE5-484B-EDED-CAE2-9464255D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7B6F-BBDD-50C0-58AB-5E253FDA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12F4-E35E-AC39-75B0-5B1D7E9B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9831A-85A1-7D4E-9E60-C444B93B3254}" type="datetime1">
              <a:rPr lang="en-GB" smtClean="0"/>
              <a:t>22/07/2025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0E759-A8FF-1D03-9FE8-069898FD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D6E8-78DD-54CC-F4E3-4E0A04F4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5707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7512-3ECB-3C6B-203F-F98F87A7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3DF5D-126B-680F-9876-CDDA3A97F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A6EF-F214-6124-9934-DF596B94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D3B90-120A-DF41-AB82-50B1898F9F19}" type="datetime1">
              <a:rPr lang="en-GB" smtClean="0"/>
              <a:t>22/07/2025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54C3-CC7D-B2A1-C9FC-EEBFAD4E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2D43-EF60-5808-E671-BFAEF8F3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9887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F74B-2568-1C04-C795-D752F701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D6B5-3B8C-8896-C449-CBD42891F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35DCA-6975-7D53-62DF-6A5EF239F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96EA-1B57-87DC-A77D-BFB1F7D6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28E3F-CC9B-1446-90A5-9C5BDA43F21B}" type="datetime1">
              <a:rPr lang="en-GB" smtClean="0"/>
              <a:t>22/07/2025</a:t>
            </a:fld>
            <a:endParaRPr lang="cy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AE950-078B-BB6F-24ED-9943E013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9A322-40EF-6479-F59B-B6DE08C1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940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CE21-6E22-FD19-DFE9-61656AB1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FECD9-31A5-43AE-B4BB-06E5FC6B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81942-7DE1-0AB3-2CBE-4E512A38A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5FAFD-52A7-BD22-140D-B274C752F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080F1-9406-EBBB-9E00-81D8B32A0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42E61-BD27-E3CB-111C-DA53A67C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FC3CB8-482C-3F4A-A89F-1A98F5C093BE}" type="datetime1">
              <a:rPr lang="en-GB" smtClean="0"/>
              <a:t>22/07/2025</a:t>
            </a:fld>
            <a:endParaRPr lang="cy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507F2-2CF1-6028-CA0B-7F535D3D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1E7D0-DF3D-B434-684F-44482AB2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7104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3EC6-F122-4447-076D-30464AE6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99F96-B41E-E92D-AD0B-0EED222E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4C39F-265E-7840-B550-F9C6701AAAEE}" type="datetime1">
              <a:rPr lang="en-GB" smtClean="0"/>
              <a:t>22/07/2025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94876-F6F4-68E0-194F-F89545BB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E0D9A-CBC1-6009-33C7-FA429445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4895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6D042-F8D8-4CEF-C300-4B448B7B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9905E-394F-994D-BAE8-27E14DFA996F}" type="datetime1">
              <a:rPr lang="en-GB" smtClean="0"/>
              <a:t>22/07/2025</a:t>
            </a:fld>
            <a:endParaRPr lang="cy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4C9E6-34EA-5567-9341-F6B8DAC6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72538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BF60-53CA-39A7-7720-4F4A83C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F9E9-6BFB-8FD5-F355-346EA03D6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6A6D2-A349-D016-1072-9471D26A6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06FD4-9108-B558-A86E-E07B6912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3157D-0A4D-9849-918E-EAD6F370C28D}" type="datetime1">
              <a:rPr lang="en-GB" smtClean="0"/>
              <a:t>22/07/2025</a:t>
            </a:fld>
            <a:endParaRPr lang="cy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590CF-F1A4-CB79-FAD0-635749B7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C98D5-06E8-7108-113B-5B983DA2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3709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2FF2-8277-DEA5-34E1-9A480467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55017-A290-0CE3-D4EE-0183C2FB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6870B-B34A-C423-07C1-0FBD8D17B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2CB6-AAAA-A297-80D2-6F85E2B2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1637D-7744-4940-94EA-93855082ED49}" type="datetime1">
              <a:rPr lang="en-GB" smtClean="0"/>
              <a:t>22/07/2025</a:t>
            </a:fld>
            <a:endParaRPr lang="cy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3ABE2-D2FF-C6C7-C90F-440DF895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8680A-A4E4-9312-9CD7-30CAC21C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ACB7B-CA34-7443-B877-BA1E4BD9BEE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1259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1F86A-8510-E7E0-1B05-D6E2A6579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747" y="5878938"/>
            <a:ext cx="11840580" cy="842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y-GB" dirty="0"/>
          </a:p>
        </p:txBody>
      </p:sp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E349A56B-1E86-DC07-71C6-49B1E9C018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5673" y="5778149"/>
            <a:ext cx="2129421" cy="943327"/>
          </a:xfrm>
          <a:prstGeom prst="rect">
            <a:avLst/>
          </a:prstGeom>
        </p:spPr>
      </p:pic>
      <p:pic>
        <p:nvPicPr>
          <p:cNvPr id="15" name="Picture 14" descr="A black bird with a white background&#10;&#10;Description automatically generated">
            <a:extLst>
              <a:ext uri="{FF2B5EF4-FFF2-40B4-BE49-F238E27FC236}">
                <a16:creationId xmlns:a16="http://schemas.microsoft.com/office/drawing/2014/main" id="{F98465F0-AC40-A40E-7276-E39E30FCC8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70917" y="5878938"/>
            <a:ext cx="1585410" cy="7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9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0455-D99B-0186-B221-1109F7C31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583" y="1134890"/>
            <a:ext cx="9144000" cy="2387600"/>
          </a:xfrm>
        </p:spPr>
        <p:txBody>
          <a:bodyPr/>
          <a:lstStyle/>
          <a:p>
            <a:r>
              <a:rPr lang="cy-GB" sz="7200" dirty="0"/>
              <a:t>Tynnu 1 (Rhifau 1-10)</a:t>
            </a:r>
          </a:p>
        </p:txBody>
      </p:sp>
      <p:pic>
        <p:nvPicPr>
          <p:cNvPr id="3" name="Picture 2" descr="Teitl Cymeriadau Difyr mewn glas tywyll ar gefndir gwyn">
            <a:extLst>
              <a:ext uri="{FF2B5EF4-FFF2-40B4-BE49-F238E27FC236}">
                <a16:creationId xmlns:a16="http://schemas.microsoft.com/office/drawing/2014/main" id="{027FD2F1-575E-2BB7-C363-D6BC59C0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71" y="984578"/>
            <a:ext cx="7301386" cy="1046532"/>
          </a:xfrm>
          <a:prstGeom prst="rect">
            <a:avLst/>
          </a:prstGeom>
        </p:spPr>
      </p:pic>
      <p:pic>
        <p:nvPicPr>
          <p:cNvPr id="4" name="Picture 3" descr="Cymeriadau o gyfres 'Cymeriadau Difyr' mewn rhes">
            <a:extLst>
              <a:ext uri="{FF2B5EF4-FFF2-40B4-BE49-F238E27FC236}">
                <a16:creationId xmlns:a16="http://schemas.microsoft.com/office/drawing/2014/main" id="{13480711-493D-39EE-B849-103F2714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59" y="4860761"/>
            <a:ext cx="5370767" cy="17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5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8BD32-B93A-B79C-3845-3B66AEE00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D91B-A747-9731-71A5-704A766CAE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A60470-BCD2-D125-EE80-6FFC5F8689BE}"/>
              </a:ext>
            </a:extLst>
          </p:cNvPr>
          <p:cNvSpPr txBox="1"/>
          <p:nvPr/>
        </p:nvSpPr>
        <p:spPr>
          <a:xfrm>
            <a:off x="3320584" y="473032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8 - 1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83465-F794-A951-F99F-C729B44A50AA}"/>
              </a:ext>
            </a:extLst>
          </p:cNvPr>
          <p:cNvSpPr txBox="1"/>
          <p:nvPr/>
        </p:nvSpPr>
        <p:spPr>
          <a:xfrm>
            <a:off x="6804012" y="203728"/>
            <a:ext cx="146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" name="Oval 6" descr="Cylch gydag ymyl gwyrdd">
            <a:extLst>
              <a:ext uri="{FF2B5EF4-FFF2-40B4-BE49-F238E27FC236}">
                <a16:creationId xmlns:a16="http://schemas.microsoft.com/office/drawing/2014/main" id="{676AB089-F6F8-D8C2-5C0E-5B4C0C5ECC86}"/>
              </a:ext>
            </a:extLst>
          </p:cNvPr>
          <p:cNvSpPr/>
          <p:nvPr/>
        </p:nvSpPr>
        <p:spPr>
          <a:xfrm>
            <a:off x="1662104" y="2065776"/>
            <a:ext cx="4433895" cy="4147134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Moronen gyda dail gwyrdd">
            <a:extLst>
              <a:ext uri="{FF2B5EF4-FFF2-40B4-BE49-F238E27FC236}">
                <a16:creationId xmlns:a16="http://schemas.microsoft.com/office/drawing/2014/main" id="{4F506F61-209D-4AA5-D919-D4925886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69" y="2593836"/>
            <a:ext cx="1029522" cy="1044686"/>
          </a:xfrm>
          <a:prstGeom prst="rect">
            <a:avLst/>
          </a:prstGeom>
        </p:spPr>
      </p:pic>
      <p:pic>
        <p:nvPicPr>
          <p:cNvPr id="13" name="Picture 12" descr="Moronen gyda dail gwyrdd">
            <a:extLst>
              <a:ext uri="{FF2B5EF4-FFF2-40B4-BE49-F238E27FC236}">
                <a16:creationId xmlns:a16="http://schemas.microsoft.com/office/drawing/2014/main" id="{28EC7176-4161-E1EA-3A49-3B72B72F9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63" y="2399521"/>
            <a:ext cx="1029522" cy="1044686"/>
          </a:xfrm>
          <a:prstGeom prst="rect">
            <a:avLst/>
          </a:prstGeom>
        </p:spPr>
      </p:pic>
      <p:pic>
        <p:nvPicPr>
          <p:cNvPr id="14" name="Picture 13" descr="Moronen gyda dail gwyrdd">
            <a:extLst>
              <a:ext uri="{FF2B5EF4-FFF2-40B4-BE49-F238E27FC236}">
                <a16:creationId xmlns:a16="http://schemas.microsoft.com/office/drawing/2014/main" id="{FD292444-BF13-678B-01D3-1557C8649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589" y="2746186"/>
            <a:ext cx="1029522" cy="1044686"/>
          </a:xfrm>
          <a:prstGeom prst="rect">
            <a:avLst/>
          </a:prstGeom>
        </p:spPr>
      </p:pic>
      <p:pic>
        <p:nvPicPr>
          <p:cNvPr id="15" name="Picture 14" descr="Moronen gyda dail gwyrdd">
            <a:extLst>
              <a:ext uri="{FF2B5EF4-FFF2-40B4-BE49-F238E27FC236}">
                <a16:creationId xmlns:a16="http://schemas.microsoft.com/office/drawing/2014/main" id="{E0DA096F-8C1A-21DC-48D8-75B08E4D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67" y="3758967"/>
            <a:ext cx="1029522" cy="1044686"/>
          </a:xfrm>
          <a:prstGeom prst="rect">
            <a:avLst/>
          </a:prstGeom>
        </p:spPr>
      </p:pic>
      <p:pic>
        <p:nvPicPr>
          <p:cNvPr id="16" name="Picture 15" descr="Moronen gyda dail gwyrdd">
            <a:extLst>
              <a:ext uri="{FF2B5EF4-FFF2-40B4-BE49-F238E27FC236}">
                <a16:creationId xmlns:a16="http://schemas.microsoft.com/office/drawing/2014/main" id="{668A2D9E-71BD-6B3D-8E29-26F61830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94" y="3713512"/>
            <a:ext cx="1029522" cy="1044686"/>
          </a:xfrm>
          <a:prstGeom prst="rect">
            <a:avLst/>
          </a:prstGeom>
        </p:spPr>
      </p:pic>
      <p:pic>
        <p:nvPicPr>
          <p:cNvPr id="19" name="Picture 18" descr="Moronen gyda dail gwyrdd">
            <a:extLst>
              <a:ext uri="{FF2B5EF4-FFF2-40B4-BE49-F238E27FC236}">
                <a16:creationId xmlns:a16="http://schemas.microsoft.com/office/drawing/2014/main" id="{801510FE-9C42-689A-5138-94D874816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57" y="3790872"/>
            <a:ext cx="1029522" cy="1044686"/>
          </a:xfrm>
          <a:prstGeom prst="rect">
            <a:avLst/>
          </a:prstGeom>
        </p:spPr>
      </p:pic>
      <p:pic>
        <p:nvPicPr>
          <p:cNvPr id="20" name="Picture 19" descr="Moronen gyda dail gwyrdd">
            <a:extLst>
              <a:ext uri="{FF2B5EF4-FFF2-40B4-BE49-F238E27FC236}">
                <a16:creationId xmlns:a16="http://schemas.microsoft.com/office/drawing/2014/main" id="{C8C64F63-7ED0-02EE-A224-B0156E7A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65" y="4820822"/>
            <a:ext cx="1029522" cy="1044686"/>
          </a:xfrm>
          <a:prstGeom prst="rect">
            <a:avLst/>
          </a:prstGeom>
        </p:spPr>
      </p:pic>
      <p:pic>
        <p:nvPicPr>
          <p:cNvPr id="18" name="Picture 17" descr="Moronen gyda dail gwyrdd">
            <a:extLst>
              <a:ext uri="{FF2B5EF4-FFF2-40B4-BE49-F238E27FC236}">
                <a16:creationId xmlns:a16="http://schemas.microsoft.com/office/drawing/2014/main" id="{B0455829-AEF9-B0F1-C2C5-EE4805B7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40" y="4883446"/>
            <a:ext cx="1029522" cy="10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0.00231 L 0.27044 -0.04538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0EA25-62D3-6BEA-2DB9-BCB724B4C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F44F-9C3A-CA6F-7A30-9AFADD0362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2FABD2-859F-8AB8-BFCE-1FACEB5FC528}"/>
              </a:ext>
            </a:extLst>
          </p:cNvPr>
          <p:cNvSpPr txBox="1"/>
          <p:nvPr/>
        </p:nvSpPr>
        <p:spPr>
          <a:xfrm>
            <a:off x="3320584" y="473032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9 - 1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3158F-2C94-D0DA-D9AC-B315D43DF189}"/>
              </a:ext>
            </a:extLst>
          </p:cNvPr>
          <p:cNvSpPr txBox="1"/>
          <p:nvPr/>
        </p:nvSpPr>
        <p:spPr>
          <a:xfrm>
            <a:off x="6804012" y="203728"/>
            <a:ext cx="146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" name="Oval 6" descr="Cylch gydag ymyl gwyrdd">
            <a:extLst>
              <a:ext uri="{FF2B5EF4-FFF2-40B4-BE49-F238E27FC236}">
                <a16:creationId xmlns:a16="http://schemas.microsoft.com/office/drawing/2014/main" id="{7DC90290-860E-E336-84A7-A3E2DDB3DCFF}"/>
              </a:ext>
            </a:extLst>
          </p:cNvPr>
          <p:cNvSpPr/>
          <p:nvPr/>
        </p:nvSpPr>
        <p:spPr>
          <a:xfrm>
            <a:off x="1662105" y="2004162"/>
            <a:ext cx="4433895" cy="4147134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Sleisen o felon dŵr gyda hadau">
            <a:extLst>
              <a:ext uri="{FF2B5EF4-FFF2-40B4-BE49-F238E27FC236}">
                <a16:creationId xmlns:a16="http://schemas.microsoft.com/office/drawing/2014/main" id="{8775D61B-2DD5-E1A6-E188-F029BD6F1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23" y="2629405"/>
            <a:ext cx="920859" cy="469457"/>
          </a:xfrm>
          <a:prstGeom prst="rect">
            <a:avLst/>
          </a:prstGeom>
        </p:spPr>
      </p:pic>
      <p:pic>
        <p:nvPicPr>
          <p:cNvPr id="21" name="Picture 20" descr="Sleisen o felon dŵr gyda hadau">
            <a:extLst>
              <a:ext uri="{FF2B5EF4-FFF2-40B4-BE49-F238E27FC236}">
                <a16:creationId xmlns:a16="http://schemas.microsoft.com/office/drawing/2014/main" id="{D6BA9AE0-91CD-30D4-FB82-3076A8B8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26" y="2595851"/>
            <a:ext cx="920859" cy="469457"/>
          </a:xfrm>
          <a:prstGeom prst="rect">
            <a:avLst/>
          </a:prstGeom>
        </p:spPr>
      </p:pic>
      <p:pic>
        <p:nvPicPr>
          <p:cNvPr id="10" name="Picture 9" descr="Sleisen o felon dŵr gyda hadau">
            <a:extLst>
              <a:ext uri="{FF2B5EF4-FFF2-40B4-BE49-F238E27FC236}">
                <a16:creationId xmlns:a16="http://schemas.microsoft.com/office/drawing/2014/main" id="{3B9AC401-1E5C-9F55-ED22-44F09EDA9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22" y="3608272"/>
            <a:ext cx="920859" cy="469457"/>
          </a:xfrm>
          <a:prstGeom prst="rect">
            <a:avLst/>
          </a:prstGeom>
        </p:spPr>
      </p:pic>
      <p:pic>
        <p:nvPicPr>
          <p:cNvPr id="11" name="Picture 10" descr="Sleisen o felon dŵr gyda hadau">
            <a:extLst>
              <a:ext uri="{FF2B5EF4-FFF2-40B4-BE49-F238E27FC236}">
                <a16:creationId xmlns:a16="http://schemas.microsoft.com/office/drawing/2014/main" id="{B3463B3C-1355-E50C-79ED-B0E04098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291" y="3516538"/>
            <a:ext cx="920859" cy="469457"/>
          </a:xfrm>
          <a:prstGeom prst="rect">
            <a:avLst/>
          </a:prstGeom>
        </p:spPr>
      </p:pic>
      <p:pic>
        <p:nvPicPr>
          <p:cNvPr id="25" name="Picture 24" descr="Sleisen o felon dŵr gyda hadau">
            <a:extLst>
              <a:ext uri="{FF2B5EF4-FFF2-40B4-BE49-F238E27FC236}">
                <a16:creationId xmlns:a16="http://schemas.microsoft.com/office/drawing/2014/main" id="{74719583-5DF0-CB8A-F213-6CB04F47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60" y="3528734"/>
            <a:ext cx="920859" cy="469457"/>
          </a:xfrm>
          <a:prstGeom prst="rect">
            <a:avLst/>
          </a:prstGeom>
        </p:spPr>
      </p:pic>
      <p:pic>
        <p:nvPicPr>
          <p:cNvPr id="22" name="Picture 21" descr="Sleisen o felon dŵr gyda hadau">
            <a:extLst>
              <a:ext uri="{FF2B5EF4-FFF2-40B4-BE49-F238E27FC236}">
                <a16:creationId xmlns:a16="http://schemas.microsoft.com/office/drawing/2014/main" id="{61B160D2-44AF-ECBA-00A5-7608AE37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63" y="4440610"/>
            <a:ext cx="920859" cy="469457"/>
          </a:xfrm>
          <a:prstGeom prst="rect">
            <a:avLst/>
          </a:prstGeom>
        </p:spPr>
      </p:pic>
      <p:pic>
        <p:nvPicPr>
          <p:cNvPr id="23" name="Picture 22" descr="Sleisen o felon dŵr gyda hadau">
            <a:extLst>
              <a:ext uri="{FF2B5EF4-FFF2-40B4-BE49-F238E27FC236}">
                <a16:creationId xmlns:a16="http://schemas.microsoft.com/office/drawing/2014/main" id="{76D3DCC3-5577-C989-D0C6-2AA80362E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43" y="4440610"/>
            <a:ext cx="920859" cy="469457"/>
          </a:xfrm>
          <a:prstGeom prst="rect">
            <a:avLst/>
          </a:prstGeom>
        </p:spPr>
      </p:pic>
      <p:pic>
        <p:nvPicPr>
          <p:cNvPr id="28" name="Picture 27" descr="Sleisen o felon dŵr gyda hadau">
            <a:extLst>
              <a:ext uri="{FF2B5EF4-FFF2-40B4-BE49-F238E27FC236}">
                <a16:creationId xmlns:a16="http://schemas.microsoft.com/office/drawing/2014/main" id="{08E707EC-5F16-8855-567C-12A6AEA33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59" y="4416835"/>
            <a:ext cx="920859" cy="469457"/>
          </a:xfrm>
          <a:prstGeom prst="rect">
            <a:avLst/>
          </a:prstGeom>
        </p:spPr>
      </p:pic>
      <p:pic>
        <p:nvPicPr>
          <p:cNvPr id="26" name="Picture 25" descr="Sleisen o felon dŵr gyda hadau">
            <a:extLst>
              <a:ext uri="{FF2B5EF4-FFF2-40B4-BE49-F238E27FC236}">
                <a16:creationId xmlns:a16="http://schemas.microsoft.com/office/drawing/2014/main" id="{FED1A644-4F35-9FDB-7789-5932C666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43" y="5347556"/>
            <a:ext cx="920859" cy="4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76 0.00231 L 0.35704 -0.2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DC5DD-9AC3-A78D-181B-8553757BA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377C-8903-A483-C39A-494DA2BCF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933922-AD19-8F57-6826-420C45F08482}"/>
              </a:ext>
            </a:extLst>
          </p:cNvPr>
          <p:cNvSpPr txBox="1"/>
          <p:nvPr/>
        </p:nvSpPr>
        <p:spPr>
          <a:xfrm>
            <a:off x="3320584" y="473032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10 - 1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D7492-0FD9-2900-1DE0-D9D990587511}"/>
              </a:ext>
            </a:extLst>
          </p:cNvPr>
          <p:cNvSpPr txBox="1"/>
          <p:nvPr/>
        </p:nvSpPr>
        <p:spPr>
          <a:xfrm>
            <a:off x="6804012" y="203728"/>
            <a:ext cx="18389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" name="Oval 6" descr="Cylch gydag ymyl gwrdd">
            <a:extLst>
              <a:ext uri="{FF2B5EF4-FFF2-40B4-BE49-F238E27FC236}">
                <a16:creationId xmlns:a16="http://schemas.microsoft.com/office/drawing/2014/main" id="{2BAB33F7-FEC8-8D15-9F43-60BA1077EF7B}"/>
              </a:ext>
            </a:extLst>
          </p:cNvPr>
          <p:cNvSpPr/>
          <p:nvPr/>
        </p:nvSpPr>
        <p:spPr>
          <a:xfrm>
            <a:off x="1653436" y="2065776"/>
            <a:ext cx="4542330" cy="4212463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artŵn o gylch bach gwyrdd gyda breichiau, coesau a gwyneb">
            <a:extLst>
              <a:ext uri="{FF2B5EF4-FFF2-40B4-BE49-F238E27FC236}">
                <a16:creationId xmlns:a16="http://schemas.microsoft.com/office/drawing/2014/main" id="{A8CD0AB0-06A5-E0E4-6259-93B29F84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78910" y="2555020"/>
            <a:ext cx="755008" cy="706704"/>
          </a:xfrm>
          <a:prstGeom prst="rect">
            <a:avLst/>
          </a:prstGeom>
        </p:spPr>
      </p:pic>
      <p:pic>
        <p:nvPicPr>
          <p:cNvPr id="5" name="Picture 4" descr="Cartŵn o gylch bach gwyrdd gyda breichiau, coesau a gwyneb">
            <a:extLst>
              <a:ext uri="{FF2B5EF4-FFF2-40B4-BE49-F238E27FC236}">
                <a16:creationId xmlns:a16="http://schemas.microsoft.com/office/drawing/2014/main" id="{0A95F880-B15E-9837-4558-CB1E5F78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21793" y="2493457"/>
            <a:ext cx="755008" cy="706704"/>
          </a:xfrm>
          <a:prstGeom prst="rect">
            <a:avLst/>
          </a:prstGeom>
        </p:spPr>
      </p:pic>
      <p:pic>
        <p:nvPicPr>
          <p:cNvPr id="32" name="Picture 31" descr="Cartŵn o gylch bach gwyrdd gyda breichiau, coesau a gwyneb">
            <a:extLst>
              <a:ext uri="{FF2B5EF4-FFF2-40B4-BE49-F238E27FC236}">
                <a16:creationId xmlns:a16="http://schemas.microsoft.com/office/drawing/2014/main" id="{95A18434-0E7D-4562-5A06-3FB5C1A0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64676" y="2555020"/>
            <a:ext cx="755008" cy="706704"/>
          </a:xfrm>
          <a:prstGeom prst="rect">
            <a:avLst/>
          </a:prstGeom>
        </p:spPr>
      </p:pic>
      <p:pic>
        <p:nvPicPr>
          <p:cNvPr id="9" name="Picture 8" descr="Cartŵn o gylch bach gwyrdd gyda breichiau, coesau a gwyneb">
            <a:extLst>
              <a:ext uri="{FF2B5EF4-FFF2-40B4-BE49-F238E27FC236}">
                <a16:creationId xmlns:a16="http://schemas.microsoft.com/office/drawing/2014/main" id="{7BE77C7F-C718-F662-0A75-E68E66A2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72160" y="3462665"/>
            <a:ext cx="755008" cy="706704"/>
          </a:xfrm>
          <a:prstGeom prst="rect">
            <a:avLst/>
          </a:prstGeom>
        </p:spPr>
      </p:pic>
      <p:pic>
        <p:nvPicPr>
          <p:cNvPr id="30" name="Picture 29" descr="Cartŵn o gylch bach gwyrdd gyda breichiau, coesau a gwyneb">
            <a:extLst>
              <a:ext uri="{FF2B5EF4-FFF2-40B4-BE49-F238E27FC236}">
                <a16:creationId xmlns:a16="http://schemas.microsoft.com/office/drawing/2014/main" id="{8F55FDF7-AFBD-57B4-88B8-A20C17E9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04376" y="3482845"/>
            <a:ext cx="755008" cy="706704"/>
          </a:xfrm>
          <a:prstGeom prst="rect">
            <a:avLst/>
          </a:prstGeom>
        </p:spPr>
      </p:pic>
      <p:pic>
        <p:nvPicPr>
          <p:cNvPr id="27" name="Picture 26" descr="Cartŵn o gylch bach gwyrdd gyda breichiau, coesau a gwyneb">
            <a:extLst>
              <a:ext uri="{FF2B5EF4-FFF2-40B4-BE49-F238E27FC236}">
                <a16:creationId xmlns:a16="http://schemas.microsoft.com/office/drawing/2014/main" id="{13A78E61-6128-400B-331E-77CBBCF6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1331" y="3537123"/>
            <a:ext cx="755008" cy="706704"/>
          </a:xfrm>
          <a:prstGeom prst="rect">
            <a:avLst/>
          </a:prstGeom>
        </p:spPr>
      </p:pic>
      <p:pic>
        <p:nvPicPr>
          <p:cNvPr id="15" name="Picture 14" descr="Cartŵn o gylch bach gwyrdd gyda breichiau, coesau a gwyneb">
            <a:extLst>
              <a:ext uri="{FF2B5EF4-FFF2-40B4-BE49-F238E27FC236}">
                <a16:creationId xmlns:a16="http://schemas.microsoft.com/office/drawing/2014/main" id="{C8434992-898F-A0D4-58A8-CB086901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78909" y="4416629"/>
            <a:ext cx="755008" cy="706704"/>
          </a:xfrm>
          <a:prstGeom prst="rect">
            <a:avLst/>
          </a:prstGeom>
        </p:spPr>
      </p:pic>
      <p:pic>
        <p:nvPicPr>
          <p:cNvPr id="18" name="Picture 17" descr="Cartŵn o gylch bach gwyrdd gyda breichiau, coesau a gwyneb">
            <a:extLst>
              <a:ext uri="{FF2B5EF4-FFF2-40B4-BE49-F238E27FC236}">
                <a16:creationId xmlns:a16="http://schemas.microsoft.com/office/drawing/2014/main" id="{46794F4D-7254-8B05-3B70-27BE6082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51804" y="4445008"/>
            <a:ext cx="755008" cy="706704"/>
          </a:xfrm>
          <a:prstGeom prst="rect">
            <a:avLst/>
          </a:prstGeom>
        </p:spPr>
      </p:pic>
      <p:pic>
        <p:nvPicPr>
          <p:cNvPr id="35" name="Picture 34" descr="Cartŵn o gylch bach gwyrdd gyda breichiau, coesau a gwyneb">
            <a:extLst>
              <a:ext uri="{FF2B5EF4-FFF2-40B4-BE49-F238E27FC236}">
                <a16:creationId xmlns:a16="http://schemas.microsoft.com/office/drawing/2014/main" id="{C3F3ABB8-74A4-F8A4-AD97-CBF81363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4699" y="4500294"/>
            <a:ext cx="755008" cy="706704"/>
          </a:xfrm>
          <a:prstGeom prst="rect">
            <a:avLst/>
          </a:prstGeom>
        </p:spPr>
      </p:pic>
      <p:pic>
        <p:nvPicPr>
          <p:cNvPr id="16" name="Picture 15" descr="Cartŵn o gylch bach gwyrdd gyda breichiau, coesau a gwyneb">
            <a:extLst>
              <a:ext uri="{FF2B5EF4-FFF2-40B4-BE49-F238E27FC236}">
                <a16:creationId xmlns:a16="http://schemas.microsoft.com/office/drawing/2014/main" id="{5D9CD0D3-FC90-22CC-530F-76284351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51804" y="5359525"/>
            <a:ext cx="755008" cy="7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 0.00532 L 0.36614 -0.2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928D0-1A94-C8A2-C08B-8D2570B36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6709-F1D0-A0F0-C706-22FA1D547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583" y="1134890"/>
            <a:ext cx="9144000" cy="2387600"/>
          </a:xfrm>
        </p:spPr>
        <p:txBody>
          <a:bodyPr/>
          <a:lstStyle/>
          <a:p>
            <a:r>
              <a:rPr lang="cy-GB" sz="7200" dirty="0"/>
              <a:t>Tynnu 1 (Rhifau 10-20)</a:t>
            </a:r>
          </a:p>
        </p:txBody>
      </p:sp>
      <p:pic>
        <p:nvPicPr>
          <p:cNvPr id="3" name="Picture 2" descr="Teitl Cymeriadau Difyr mewn glas ar gefndir gwyn">
            <a:extLst>
              <a:ext uri="{FF2B5EF4-FFF2-40B4-BE49-F238E27FC236}">
                <a16:creationId xmlns:a16="http://schemas.microsoft.com/office/drawing/2014/main" id="{2C092CE0-DCD5-F3B8-E48A-D1909D16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71" y="984578"/>
            <a:ext cx="7301386" cy="1046532"/>
          </a:xfrm>
          <a:prstGeom prst="rect">
            <a:avLst/>
          </a:prstGeom>
        </p:spPr>
      </p:pic>
      <p:pic>
        <p:nvPicPr>
          <p:cNvPr id="4" name="Picture 3" descr="Cymeriadau o gyfres 'Cymeriadau Difyr' mewn rhes">
            <a:extLst>
              <a:ext uri="{FF2B5EF4-FFF2-40B4-BE49-F238E27FC236}">
                <a16:creationId xmlns:a16="http://schemas.microsoft.com/office/drawing/2014/main" id="{441476EB-CEDB-998D-2613-D9B9ED8E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59" y="4935917"/>
            <a:ext cx="5370767" cy="17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1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8BF7E-0AFB-1489-1B3B-2F1DB138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8CA7-86C4-1EC9-8C07-EFFE0154A7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02E9A-6410-7F40-367A-0A3666CB60A6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11 - 1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9CEF8-B22B-075E-21AA-38A011032AB3}"/>
              </a:ext>
            </a:extLst>
          </p:cNvPr>
          <p:cNvSpPr txBox="1"/>
          <p:nvPr/>
        </p:nvSpPr>
        <p:spPr>
          <a:xfrm>
            <a:off x="6728564" y="80617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4" name="Rectangle 3" descr="Sgŵar gydag ymyl glas tywyll">
            <a:extLst>
              <a:ext uri="{FF2B5EF4-FFF2-40B4-BE49-F238E27FC236}">
                <a16:creationId xmlns:a16="http://schemas.microsoft.com/office/drawing/2014/main" id="{301BA7F9-0466-93EC-A1BF-4E6857F1C707}"/>
              </a:ext>
            </a:extLst>
          </p:cNvPr>
          <p:cNvSpPr/>
          <p:nvPr/>
        </p:nvSpPr>
        <p:spPr>
          <a:xfrm>
            <a:off x="238146" y="1652417"/>
            <a:ext cx="5686665" cy="4192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26" name="Picture 25" descr="Cartŵn o gi brown a gwyn">
            <a:extLst>
              <a:ext uri="{FF2B5EF4-FFF2-40B4-BE49-F238E27FC236}">
                <a16:creationId xmlns:a16="http://schemas.microsoft.com/office/drawing/2014/main" id="{B5E13B5A-0105-66B5-CE83-4D5F7CE71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69" y="1958307"/>
            <a:ext cx="1008374" cy="1113812"/>
          </a:xfrm>
          <a:prstGeom prst="rect">
            <a:avLst/>
          </a:prstGeom>
        </p:spPr>
      </p:pic>
      <p:pic>
        <p:nvPicPr>
          <p:cNvPr id="27" name="Picture 26" descr="Cartŵn o gi brown a gwyn">
            <a:extLst>
              <a:ext uri="{FF2B5EF4-FFF2-40B4-BE49-F238E27FC236}">
                <a16:creationId xmlns:a16="http://schemas.microsoft.com/office/drawing/2014/main" id="{6A22E11F-4B8E-B62F-DF28-AD4467D1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293" y="1958307"/>
            <a:ext cx="1008374" cy="1113812"/>
          </a:xfrm>
          <a:prstGeom prst="rect">
            <a:avLst/>
          </a:prstGeom>
        </p:spPr>
      </p:pic>
      <p:pic>
        <p:nvPicPr>
          <p:cNvPr id="28" name="Picture 27" descr="Cartŵn o gi brown a gwyn">
            <a:extLst>
              <a:ext uri="{FF2B5EF4-FFF2-40B4-BE49-F238E27FC236}">
                <a16:creationId xmlns:a16="http://schemas.microsoft.com/office/drawing/2014/main" id="{448D49A3-BAC6-B0FC-3ABA-10361572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63" y="1940526"/>
            <a:ext cx="1008374" cy="1113812"/>
          </a:xfrm>
          <a:prstGeom prst="rect">
            <a:avLst/>
          </a:prstGeom>
        </p:spPr>
      </p:pic>
      <p:pic>
        <p:nvPicPr>
          <p:cNvPr id="29" name="Picture 28" descr="Cartŵn o gi brown a gwyn">
            <a:extLst>
              <a:ext uri="{FF2B5EF4-FFF2-40B4-BE49-F238E27FC236}">
                <a16:creationId xmlns:a16="http://schemas.microsoft.com/office/drawing/2014/main" id="{72B67B65-91FB-322C-297A-0FC8F0CAC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09" y="1958307"/>
            <a:ext cx="1008374" cy="1113812"/>
          </a:xfrm>
          <a:prstGeom prst="rect">
            <a:avLst/>
          </a:prstGeom>
        </p:spPr>
      </p:pic>
      <p:pic>
        <p:nvPicPr>
          <p:cNvPr id="30" name="Picture 29" descr="Cartŵn o gi brown a gwyn">
            <a:extLst>
              <a:ext uri="{FF2B5EF4-FFF2-40B4-BE49-F238E27FC236}">
                <a16:creationId xmlns:a16="http://schemas.microsoft.com/office/drawing/2014/main" id="{BF45A6EA-65E5-EACE-EE18-A87A2FF29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69" y="3134744"/>
            <a:ext cx="1008374" cy="1113812"/>
          </a:xfrm>
          <a:prstGeom prst="rect">
            <a:avLst/>
          </a:prstGeom>
        </p:spPr>
      </p:pic>
      <p:pic>
        <p:nvPicPr>
          <p:cNvPr id="31" name="Picture 30" descr="Cartŵn o gi brown a gwyn">
            <a:extLst>
              <a:ext uri="{FF2B5EF4-FFF2-40B4-BE49-F238E27FC236}">
                <a16:creationId xmlns:a16="http://schemas.microsoft.com/office/drawing/2014/main" id="{4DD84463-D225-3144-A6CD-9145E6D5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37" y="3134744"/>
            <a:ext cx="1008374" cy="1113812"/>
          </a:xfrm>
          <a:prstGeom prst="rect">
            <a:avLst/>
          </a:prstGeom>
        </p:spPr>
      </p:pic>
      <p:pic>
        <p:nvPicPr>
          <p:cNvPr id="32" name="Picture 31" descr="Cartŵn o gi brown a gwyn">
            <a:extLst>
              <a:ext uri="{FF2B5EF4-FFF2-40B4-BE49-F238E27FC236}">
                <a16:creationId xmlns:a16="http://schemas.microsoft.com/office/drawing/2014/main" id="{B1D51F24-6A60-4C53-988A-C6503ADFD8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401" y="3134744"/>
            <a:ext cx="1008374" cy="1113812"/>
          </a:xfrm>
          <a:prstGeom prst="rect">
            <a:avLst/>
          </a:prstGeom>
        </p:spPr>
      </p:pic>
      <p:pic>
        <p:nvPicPr>
          <p:cNvPr id="33" name="Picture 32" descr="Cartŵn o gi brown a gwyn">
            <a:extLst>
              <a:ext uri="{FF2B5EF4-FFF2-40B4-BE49-F238E27FC236}">
                <a16:creationId xmlns:a16="http://schemas.microsoft.com/office/drawing/2014/main" id="{DC72A21D-CBFA-08FF-17E2-7820B62A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65" y="3169185"/>
            <a:ext cx="1008374" cy="1113812"/>
          </a:xfrm>
          <a:prstGeom prst="rect">
            <a:avLst/>
          </a:prstGeom>
        </p:spPr>
      </p:pic>
      <p:pic>
        <p:nvPicPr>
          <p:cNvPr id="34" name="Picture 33" descr="Cartŵn o gi brown a gwyn">
            <a:extLst>
              <a:ext uri="{FF2B5EF4-FFF2-40B4-BE49-F238E27FC236}">
                <a16:creationId xmlns:a16="http://schemas.microsoft.com/office/drawing/2014/main" id="{F3BE3700-5C3B-152E-3759-389ABE1F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0" y="4311181"/>
            <a:ext cx="1008374" cy="1113812"/>
          </a:xfrm>
          <a:prstGeom prst="rect">
            <a:avLst/>
          </a:prstGeom>
        </p:spPr>
      </p:pic>
      <p:pic>
        <p:nvPicPr>
          <p:cNvPr id="35" name="Picture 34" descr="Cartŵn o gi brown a gwyn">
            <a:extLst>
              <a:ext uri="{FF2B5EF4-FFF2-40B4-BE49-F238E27FC236}">
                <a16:creationId xmlns:a16="http://schemas.microsoft.com/office/drawing/2014/main" id="{570D8CA1-3B7B-85B0-2645-2C4F7064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617" y="4311181"/>
            <a:ext cx="1008374" cy="1113812"/>
          </a:xfrm>
          <a:prstGeom prst="rect">
            <a:avLst/>
          </a:prstGeom>
        </p:spPr>
      </p:pic>
      <p:pic>
        <p:nvPicPr>
          <p:cNvPr id="36" name="Picture 35" descr="Cartŵn o gi brown a gwyn">
            <a:extLst>
              <a:ext uri="{FF2B5EF4-FFF2-40B4-BE49-F238E27FC236}">
                <a16:creationId xmlns:a16="http://schemas.microsoft.com/office/drawing/2014/main" id="{FE8E7824-D2B0-6B43-0286-63829045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384" y="4318551"/>
            <a:ext cx="1008374" cy="11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2.96296E-6 L 0.3444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EA407-95D4-1384-F042-860A323CF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5F1A-50E5-E2D2-6FB2-0577828FD8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7992E5-F11C-07C2-76A5-A68194141D8F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12 - 1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752D2-EB77-F908-86FF-61F80F8387BE}"/>
              </a:ext>
            </a:extLst>
          </p:cNvPr>
          <p:cNvSpPr txBox="1"/>
          <p:nvPr/>
        </p:nvSpPr>
        <p:spPr>
          <a:xfrm>
            <a:off x="6728564" y="80617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4" name="Rectangle 3" descr="Sgŵar gydag ymyl glas tywyll">
            <a:extLst>
              <a:ext uri="{FF2B5EF4-FFF2-40B4-BE49-F238E27FC236}">
                <a16:creationId xmlns:a16="http://schemas.microsoft.com/office/drawing/2014/main" id="{34A58BE2-D9E5-B29A-B893-6FD910CB5144}"/>
              </a:ext>
            </a:extLst>
          </p:cNvPr>
          <p:cNvSpPr/>
          <p:nvPr/>
        </p:nvSpPr>
        <p:spPr>
          <a:xfrm>
            <a:off x="238146" y="1652417"/>
            <a:ext cx="5835041" cy="4192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5" name="Picture 4" descr="Pitsa gyda thomatos a chaws">
            <a:extLst>
              <a:ext uri="{FF2B5EF4-FFF2-40B4-BE49-F238E27FC236}">
                <a16:creationId xmlns:a16="http://schemas.microsoft.com/office/drawing/2014/main" id="{73254BBD-484E-74C6-DFF7-F3360861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16" y="1901348"/>
            <a:ext cx="1114903" cy="1123081"/>
          </a:xfrm>
          <a:prstGeom prst="rect">
            <a:avLst/>
          </a:prstGeom>
        </p:spPr>
      </p:pic>
      <p:pic>
        <p:nvPicPr>
          <p:cNvPr id="7" name="Picture 6" descr="Pitsa gyda thomatos a chaws">
            <a:extLst>
              <a:ext uri="{FF2B5EF4-FFF2-40B4-BE49-F238E27FC236}">
                <a16:creationId xmlns:a16="http://schemas.microsoft.com/office/drawing/2014/main" id="{F1859681-F7E5-2183-7A0B-D70E526E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730" y="1866708"/>
            <a:ext cx="1114903" cy="1123081"/>
          </a:xfrm>
          <a:prstGeom prst="rect">
            <a:avLst/>
          </a:prstGeom>
        </p:spPr>
      </p:pic>
      <p:pic>
        <p:nvPicPr>
          <p:cNvPr id="8" name="Picture 7" descr="Pitsa gyda thomatos a chaws">
            <a:extLst>
              <a:ext uri="{FF2B5EF4-FFF2-40B4-BE49-F238E27FC236}">
                <a16:creationId xmlns:a16="http://schemas.microsoft.com/office/drawing/2014/main" id="{D84C9478-511A-3767-1C26-A0B62DF65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52" y="1877099"/>
            <a:ext cx="1114903" cy="1123081"/>
          </a:xfrm>
          <a:prstGeom prst="rect">
            <a:avLst/>
          </a:prstGeom>
        </p:spPr>
      </p:pic>
      <p:pic>
        <p:nvPicPr>
          <p:cNvPr id="9" name="Picture 8" descr="Pitsa gyda thomatos a chaws">
            <a:extLst>
              <a:ext uri="{FF2B5EF4-FFF2-40B4-BE49-F238E27FC236}">
                <a16:creationId xmlns:a16="http://schemas.microsoft.com/office/drawing/2014/main" id="{4AE706EC-342D-8EEA-B499-F3921CFA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983" y="1877100"/>
            <a:ext cx="1114903" cy="1123081"/>
          </a:xfrm>
          <a:prstGeom prst="rect">
            <a:avLst/>
          </a:prstGeom>
        </p:spPr>
      </p:pic>
      <p:pic>
        <p:nvPicPr>
          <p:cNvPr id="11" name="Picture 10" descr="Pitsa gyda thomatos a chaws">
            <a:extLst>
              <a:ext uri="{FF2B5EF4-FFF2-40B4-BE49-F238E27FC236}">
                <a16:creationId xmlns:a16="http://schemas.microsoft.com/office/drawing/2014/main" id="{BAFBE0BF-53BA-0401-AA91-F58224EE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17" y="3055741"/>
            <a:ext cx="1114903" cy="1123081"/>
          </a:xfrm>
          <a:prstGeom prst="rect">
            <a:avLst/>
          </a:prstGeom>
        </p:spPr>
      </p:pic>
      <p:pic>
        <p:nvPicPr>
          <p:cNvPr id="12" name="Picture 11" descr="Pitsa gyda thomatos a chaws">
            <a:extLst>
              <a:ext uri="{FF2B5EF4-FFF2-40B4-BE49-F238E27FC236}">
                <a16:creationId xmlns:a16="http://schemas.microsoft.com/office/drawing/2014/main" id="{D6216AA7-E3CB-6894-2714-9A34DAE5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05" y="3032648"/>
            <a:ext cx="1114903" cy="1123081"/>
          </a:xfrm>
          <a:prstGeom prst="rect">
            <a:avLst/>
          </a:prstGeom>
        </p:spPr>
      </p:pic>
      <p:pic>
        <p:nvPicPr>
          <p:cNvPr id="13" name="Picture 12" descr="Pitsa gyda thomatos a chaws">
            <a:extLst>
              <a:ext uri="{FF2B5EF4-FFF2-40B4-BE49-F238E27FC236}">
                <a16:creationId xmlns:a16="http://schemas.microsoft.com/office/drawing/2014/main" id="{E29D112C-DAC7-D7B0-3AAC-019249A1F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53" y="3081972"/>
            <a:ext cx="1114903" cy="1123081"/>
          </a:xfrm>
          <a:prstGeom prst="rect">
            <a:avLst/>
          </a:prstGeom>
        </p:spPr>
      </p:pic>
      <p:pic>
        <p:nvPicPr>
          <p:cNvPr id="14" name="Picture 13" descr="Pitsa gyda thomatos a chaws">
            <a:extLst>
              <a:ext uri="{FF2B5EF4-FFF2-40B4-BE49-F238E27FC236}">
                <a16:creationId xmlns:a16="http://schemas.microsoft.com/office/drawing/2014/main" id="{3899D7F9-DE4C-327B-C35E-4EE919C0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01" y="3055741"/>
            <a:ext cx="1114903" cy="1123081"/>
          </a:xfrm>
          <a:prstGeom prst="rect">
            <a:avLst/>
          </a:prstGeom>
        </p:spPr>
      </p:pic>
      <p:pic>
        <p:nvPicPr>
          <p:cNvPr id="15" name="Picture 14" descr="Pitsa gyda thomatos a chaws">
            <a:extLst>
              <a:ext uri="{FF2B5EF4-FFF2-40B4-BE49-F238E27FC236}">
                <a16:creationId xmlns:a16="http://schemas.microsoft.com/office/drawing/2014/main" id="{BD7B4E5A-D3EB-EFE6-1F6E-5B33D482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0" y="4241445"/>
            <a:ext cx="1114903" cy="1123081"/>
          </a:xfrm>
          <a:prstGeom prst="rect">
            <a:avLst/>
          </a:prstGeom>
        </p:spPr>
      </p:pic>
      <p:pic>
        <p:nvPicPr>
          <p:cNvPr id="10" name="Picture 9" descr="Pitsa gyda thomatos a chaws">
            <a:extLst>
              <a:ext uri="{FF2B5EF4-FFF2-40B4-BE49-F238E27FC236}">
                <a16:creationId xmlns:a16="http://schemas.microsoft.com/office/drawing/2014/main" id="{FB79460A-6EAB-27D4-C418-0310C50F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02" y="4241446"/>
            <a:ext cx="1114903" cy="1123081"/>
          </a:xfrm>
          <a:prstGeom prst="rect">
            <a:avLst/>
          </a:prstGeom>
        </p:spPr>
      </p:pic>
      <p:pic>
        <p:nvPicPr>
          <p:cNvPr id="16" name="Picture 15" descr="Pitsa gyda thomatos a chaws">
            <a:extLst>
              <a:ext uri="{FF2B5EF4-FFF2-40B4-BE49-F238E27FC236}">
                <a16:creationId xmlns:a16="http://schemas.microsoft.com/office/drawing/2014/main" id="{10E8D7F9-50A8-C203-51A1-0FF5E1BE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521" y="4241447"/>
            <a:ext cx="1114903" cy="1123081"/>
          </a:xfrm>
          <a:prstGeom prst="rect">
            <a:avLst/>
          </a:prstGeom>
        </p:spPr>
      </p:pic>
      <p:pic>
        <p:nvPicPr>
          <p:cNvPr id="17" name="Picture 16" descr="Pitsa gyda thomatos a chaws">
            <a:extLst>
              <a:ext uri="{FF2B5EF4-FFF2-40B4-BE49-F238E27FC236}">
                <a16:creationId xmlns:a16="http://schemas.microsoft.com/office/drawing/2014/main" id="{0DA756E4-D95C-A8AB-7F18-D75F4FB3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740" y="4241447"/>
            <a:ext cx="1114903" cy="11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0.00023 L 0.32669 -0.22315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E78D4-E549-3CFD-9A5A-920801D38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EA1F-A4F0-5B60-2F62-09A9D637B5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419321-1819-A411-62CF-7D9B9D68118A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13 - 1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37150-0A26-02DC-49D0-2552A58195AC}"/>
              </a:ext>
            </a:extLst>
          </p:cNvPr>
          <p:cNvSpPr txBox="1"/>
          <p:nvPr/>
        </p:nvSpPr>
        <p:spPr>
          <a:xfrm>
            <a:off x="6728564" y="20132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4" name="Rectangle 3" descr="Sgŵar gydag ymyl glas tywyll">
            <a:extLst>
              <a:ext uri="{FF2B5EF4-FFF2-40B4-BE49-F238E27FC236}">
                <a16:creationId xmlns:a16="http://schemas.microsoft.com/office/drawing/2014/main" id="{201FB236-48D8-9B64-B43B-D0C9D2EE7CF5}"/>
              </a:ext>
            </a:extLst>
          </p:cNvPr>
          <p:cNvSpPr/>
          <p:nvPr/>
        </p:nvSpPr>
        <p:spPr>
          <a:xfrm>
            <a:off x="238146" y="1652417"/>
            <a:ext cx="5835041" cy="4192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9" name="Picture 18" descr="Afal coch gyda dail gwyrdd">
            <a:extLst>
              <a:ext uri="{FF2B5EF4-FFF2-40B4-BE49-F238E27FC236}">
                <a16:creationId xmlns:a16="http://schemas.microsoft.com/office/drawing/2014/main" id="{7B238483-FAB3-5E95-488C-94C55C54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4" y="1794528"/>
            <a:ext cx="1164748" cy="1243381"/>
          </a:xfrm>
          <a:prstGeom prst="rect">
            <a:avLst/>
          </a:prstGeom>
        </p:spPr>
      </p:pic>
      <p:pic>
        <p:nvPicPr>
          <p:cNvPr id="25" name="Picture 24" descr="Afal coch gyda dail gwyrdd">
            <a:extLst>
              <a:ext uri="{FF2B5EF4-FFF2-40B4-BE49-F238E27FC236}">
                <a16:creationId xmlns:a16="http://schemas.microsoft.com/office/drawing/2014/main" id="{C7025A4D-1044-F781-E12F-AB748687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38" y="1821133"/>
            <a:ext cx="1164748" cy="1243381"/>
          </a:xfrm>
          <a:prstGeom prst="rect">
            <a:avLst/>
          </a:prstGeom>
        </p:spPr>
      </p:pic>
      <p:pic>
        <p:nvPicPr>
          <p:cNvPr id="26" name="Picture 25" descr="Afal coch gyda dail gwyrdd">
            <a:extLst>
              <a:ext uri="{FF2B5EF4-FFF2-40B4-BE49-F238E27FC236}">
                <a16:creationId xmlns:a16="http://schemas.microsoft.com/office/drawing/2014/main" id="{441BF16B-D845-0A61-119B-8301BAA3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12" y="1794528"/>
            <a:ext cx="1164748" cy="1243381"/>
          </a:xfrm>
          <a:prstGeom prst="rect">
            <a:avLst/>
          </a:prstGeom>
        </p:spPr>
      </p:pic>
      <p:pic>
        <p:nvPicPr>
          <p:cNvPr id="27" name="Picture 26" descr="Afal coch gyda dail gwyrdd">
            <a:extLst>
              <a:ext uri="{FF2B5EF4-FFF2-40B4-BE49-F238E27FC236}">
                <a16:creationId xmlns:a16="http://schemas.microsoft.com/office/drawing/2014/main" id="{7123FE2F-07F9-0AD5-1AC6-F53D8FA83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807" y="1821132"/>
            <a:ext cx="1164748" cy="1243381"/>
          </a:xfrm>
          <a:prstGeom prst="rect">
            <a:avLst/>
          </a:prstGeom>
        </p:spPr>
      </p:pic>
      <p:pic>
        <p:nvPicPr>
          <p:cNvPr id="28" name="Picture 27" descr="Afal coch gyda dail gwyrdd">
            <a:extLst>
              <a:ext uri="{FF2B5EF4-FFF2-40B4-BE49-F238E27FC236}">
                <a16:creationId xmlns:a16="http://schemas.microsoft.com/office/drawing/2014/main" id="{F33AB95A-A71E-C516-BBF4-9E1842EBD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27" y="1821132"/>
            <a:ext cx="1164748" cy="1243381"/>
          </a:xfrm>
          <a:prstGeom prst="rect">
            <a:avLst/>
          </a:prstGeom>
        </p:spPr>
      </p:pic>
      <p:pic>
        <p:nvPicPr>
          <p:cNvPr id="29" name="Picture 28" descr="Afal coch gyda dail gwyrdd">
            <a:extLst>
              <a:ext uri="{FF2B5EF4-FFF2-40B4-BE49-F238E27FC236}">
                <a16:creationId xmlns:a16="http://schemas.microsoft.com/office/drawing/2014/main" id="{7FE9E25D-4829-BDC2-706D-691E644A6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4" y="3091119"/>
            <a:ext cx="1164748" cy="1243381"/>
          </a:xfrm>
          <a:prstGeom prst="rect">
            <a:avLst/>
          </a:prstGeom>
        </p:spPr>
      </p:pic>
      <p:pic>
        <p:nvPicPr>
          <p:cNvPr id="30" name="Picture 29" descr="Afal coch gyda dail gwyrdd">
            <a:extLst>
              <a:ext uri="{FF2B5EF4-FFF2-40B4-BE49-F238E27FC236}">
                <a16:creationId xmlns:a16="http://schemas.microsoft.com/office/drawing/2014/main" id="{E5619057-9B0D-9943-6719-CA18479B7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45" y="3064513"/>
            <a:ext cx="1164748" cy="1243381"/>
          </a:xfrm>
          <a:prstGeom prst="rect">
            <a:avLst/>
          </a:prstGeom>
        </p:spPr>
      </p:pic>
      <p:pic>
        <p:nvPicPr>
          <p:cNvPr id="31" name="Picture 30" descr="Afal coch gyda dail gwyrdd">
            <a:extLst>
              <a:ext uri="{FF2B5EF4-FFF2-40B4-BE49-F238E27FC236}">
                <a16:creationId xmlns:a16="http://schemas.microsoft.com/office/drawing/2014/main" id="{EF4DC33A-F89C-E7BA-97A0-5548E13B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72" y="3064512"/>
            <a:ext cx="1164748" cy="1243381"/>
          </a:xfrm>
          <a:prstGeom prst="rect">
            <a:avLst/>
          </a:prstGeom>
        </p:spPr>
      </p:pic>
      <p:pic>
        <p:nvPicPr>
          <p:cNvPr id="32" name="Picture 31" descr="Afal coch gyda dail gwyrdd">
            <a:extLst>
              <a:ext uri="{FF2B5EF4-FFF2-40B4-BE49-F238E27FC236}">
                <a16:creationId xmlns:a16="http://schemas.microsoft.com/office/drawing/2014/main" id="{0157CF4E-0CC0-36DA-4DCB-4A1DF6D7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99" y="3064511"/>
            <a:ext cx="1164748" cy="1243381"/>
          </a:xfrm>
          <a:prstGeom prst="rect">
            <a:avLst/>
          </a:prstGeom>
        </p:spPr>
      </p:pic>
      <p:pic>
        <p:nvPicPr>
          <p:cNvPr id="33" name="Picture 32" descr="Afal coch gyda dail gwyrdd">
            <a:extLst>
              <a:ext uri="{FF2B5EF4-FFF2-40B4-BE49-F238E27FC236}">
                <a16:creationId xmlns:a16="http://schemas.microsoft.com/office/drawing/2014/main" id="{E20965D5-C53C-EDCC-B83F-108CDB530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26" y="3064510"/>
            <a:ext cx="1164748" cy="1243381"/>
          </a:xfrm>
          <a:prstGeom prst="rect">
            <a:avLst/>
          </a:prstGeom>
        </p:spPr>
      </p:pic>
      <p:pic>
        <p:nvPicPr>
          <p:cNvPr id="34" name="Picture 33" descr="Afal coch gyda dail gwyrdd">
            <a:extLst>
              <a:ext uri="{FF2B5EF4-FFF2-40B4-BE49-F238E27FC236}">
                <a16:creationId xmlns:a16="http://schemas.microsoft.com/office/drawing/2014/main" id="{B1E68845-78A4-5DD9-705E-CFC2C454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3" y="4468181"/>
            <a:ext cx="1164748" cy="1243381"/>
          </a:xfrm>
          <a:prstGeom prst="rect">
            <a:avLst/>
          </a:prstGeom>
        </p:spPr>
      </p:pic>
      <p:pic>
        <p:nvPicPr>
          <p:cNvPr id="35" name="Picture 34" descr="Afal coch gyda dail gwyrdd">
            <a:extLst>
              <a:ext uri="{FF2B5EF4-FFF2-40B4-BE49-F238E27FC236}">
                <a16:creationId xmlns:a16="http://schemas.microsoft.com/office/drawing/2014/main" id="{657D7C09-D16B-3984-D59E-C712A0C87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08" y="4433143"/>
            <a:ext cx="1164748" cy="1243381"/>
          </a:xfrm>
          <a:prstGeom prst="rect">
            <a:avLst/>
          </a:prstGeom>
        </p:spPr>
      </p:pic>
      <p:pic>
        <p:nvPicPr>
          <p:cNvPr id="36" name="Picture 35" descr="Afal coch gyda dail gwyrdd">
            <a:extLst>
              <a:ext uri="{FF2B5EF4-FFF2-40B4-BE49-F238E27FC236}">
                <a16:creationId xmlns:a16="http://schemas.microsoft.com/office/drawing/2014/main" id="{60B80ACC-6079-B5BB-C8B8-05CA88F7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807" y="4433140"/>
            <a:ext cx="1164748" cy="12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1135B-A64C-1D3C-E74E-330D444DC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E7DE0-F603-D128-4A3D-81410E058E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FEBA3-1F22-B59C-F833-90988E8CF63E}"/>
              </a:ext>
            </a:extLst>
          </p:cNvPr>
          <p:cNvSpPr txBox="1"/>
          <p:nvPr/>
        </p:nvSpPr>
        <p:spPr>
          <a:xfrm>
            <a:off x="6728564" y="82757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D84DA1-EA84-2EA2-2795-5C0983A9C2A1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14 - 1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2" name="Rectangle 1" descr="Sgŵar gydag ymyl glas tywyll">
            <a:extLst>
              <a:ext uri="{FF2B5EF4-FFF2-40B4-BE49-F238E27FC236}">
                <a16:creationId xmlns:a16="http://schemas.microsoft.com/office/drawing/2014/main" id="{66C9C7BE-DBCB-D7ED-2623-04FD7558224F}"/>
              </a:ext>
            </a:extLst>
          </p:cNvPr>
          <p:cNvSpPr/>
          <p:nvPr/>
        </p:nvSpPr>
        <p:spPr>
          <a:xfrm>
            <a:off x="283924" y="1622953"/>
            <a:ext cx="5640888" cy="4222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5" name="Picture 4" descr="Grŵp o ganwyllau streipio lliwgar gyda fflam">
            <a:extLst>
              <a:ext uri="{FF2B5EF4-FFF2-40B4-BE49-F238E27FC236}">
                <a16:creationId xmlns:a16="http://schemas.microsoft.com/office/drawing/2014/main" id="{3636FDF5-DE0D-4F44-CCBC-FFBD1B21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47" y="1691760"/>
            <a:ext cx="3612042" cy="2057070"/>
          </a:xfrm>
          <a:prstGeom prst="rect">
            <a:avLst/>
          </a:prstGeom>
        </p:spPr>
      </p:pic>
      <p:pic>
        <p:nvPicPr>
          <p:cNvPr id="27" name="Picture 26" descr="Grŵp o ganwyllau streipio lliwgar gyda fflam">
            <a:extLst>
              <a:ext uri="{FF2B5EF4-FFF2-40B4-BE49-F238E27FC236}">
                <a16:creationId xmlns:a16="http://schemas.microsoft.com/office/drawing/2014/main" id="{3E894E6F-1E83-B6D0-6219-E0926C53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489"/>
          <a:stretch/>
        </p:blipFill>
        <p:spPr>
          <a:xfrm>
            <a:off x="1298347" y="3734098"/>
            <a:ext cx="3160919" cy="2057070"/>
          </a:xfrm>
          <a:prstGeom prst="rect">
            <a:avLst/>
          </a:prstGeom>
        </p:spPr>
      </p:pic>
      <p:pic>
        <p:nvPicPr>
          <p:cNvPr id="28" name="Picture 27" descr="Cannwyll pinc a streip glas gyda fflam">
            <a:extLst>
              <a:ext uri="{FF2B5EF4-FFF2-40B4-BE49-F238E27FC236}">
                <a16:creationId xmlns:a16="http://schemas.microsoft.com/office/drawing/2014/main" id="{70C460E2-4A53-56EF-DEA7-8B14ABB3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99"/>
          <a:stretch/>
        </p:blipFill>
        <p:spPr>
          <a:xfrm>
            <a:off x="4457254" y="3734098"/>
            <a:ext cx="455148" cy="20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1412 L 0.34714 -0.19444 " pathEditMode="relative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19354-11F9-8A5E-908B-8F72B8858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3363C0-C1F0-17E7-A783-512460DB09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974B0C-F4CB-63A4-BD12-33BE03B5CDB2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15 - 1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848CE-E703-155A-10F5-4F8AE89A02ED}"/>
              </a:ext>
            </a:extLst>
          </p:cNvPr>
          <p:cNvSpPr txBox="1"/>
          <p:nvPr/>
        </p:nvSpPr>
        <p:spPr>
          <a:xfrm>
            <a:off x="6728564" y="20132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2" name="Rectangle 1" descr="Sgŵar gydag ymyl glas tywyll">
            <a:extLst>
              <a:ext uri="{FF2B5EF4-FFF2-40B4-BE49-F238E27FC236}">
                <a16:creationId xmlns:a16="http://schemas.microsoft.com/office/drawing/2014/main" id="{D9EEBFC8-DB4B-2F1B-22AB-5CD39CF4C32E}"/>
              </a:ext>
            </a:extLst>
          </p:cNvPr>
          <p:cNvSpPr/>
          <p:nvPr/>
        </p:nvSpPr>
        <p:spPr>
          <a:xfrm>
            <a:off x="283924" y="1622953"/>
            <a:ext cx="5640888" cy="4222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4" name="Picture 3" descr="Mefus coch gyda dail gwyrdd">
            <a:extLst>
              <a:ext uri="{FF2B5EF4-FFF2-40B4-BE49-F238E27FC236}">
                <a16:creationId xmlns:a16="http://schemas.microsoft.com/office/drawing/2014/main" id="{1556DB2C-8848-D52C-BD75-3FB719AE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8" y="1776675"/>
            <a:ext cx="963250" cy="1054562"/>
          </a:xfrm>
          <a:prstGeom prst="rect">
            <a:avLst/>
          </a:prstGeom>
        </p:spPr>
      </p:pic>
      <p:pic>
        <p:nvPicPr>
          <p:cNvPr id="5" name="Picture 4" descr="Mefus coch gyda dail gwyrdd">
            <a:extLst>
              <a:ext uri="{FF2B5EF4-FFF2-40B4-BE49-F238E27FC236}">
                <a16:creationId xmlns:a16="http://schemas.microsoft.com/office/drawing/2014/main" id="{88F5933E-056F-D23D-DABC-72CD8BF0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22" y="1776675"/>
            <a:ext cx="963250" cy="1054562"/>
          </a:xfrm>
          <a:prstGeom prst="rect">
            <a:avLst/>
          </a:prstGeom>
        </p:spPr>
      </p:pic>
      <p:pic>
        <p:nvPicPr>
          <p:cNvPr id="26" name="Picture 25" descr="Mefus coch gyda dail gwyrdd">
            <a:extLst>
              <a:ext uri="{FF2B5EF4-FFF2-40B4-BE49-F238E27FC236}">
                <a16:creationId xmlns:a16="http://schemas.microsoft.com/office/drawing/2014/main" id="{B6BF6990-6F69-9E30-15B6-5851C668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96" y="1776675"/>
            <a:ext cx="963250" cy="1054562"/>
          </a:xfrm>
          <a:prstGeom prst="rect">
            <a:avLst/>
          </a:prstGeom>
        </p:spPr>
      </p:pic>
      <p:pic>
        <p:nvPicPr>
          <p:cNvPr id="27" name="Picture 26" descr="Mefus coch gyda dail gwyrdd">
            <a:extLst>
              <a:ext uri="{FF2B5EF4-FFF2-40B4-BE49-F238E27FC236}">
                <a16:creationId xmlns:a16="http://schemas.microsoft.com/office/drawing/2014/main" id="{DAE33075-CC01-7CD6-E43C-EA318380D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46" y="1776675"/>
            <a:ext cx="963250" cy="1054562"/>
          </a:xfrm>
          <a:prstGeom prst="rect">
            <a:avLst/>
          </a:prstGeom>
        </p:spPr>
      </p:pic>
      <p:pic>
        <p:nvPicPr>
          <p:cNvPr id="28" name="Picture 27" descr="Mefus coch gyda dail gwyrdd">
            <a:extLst>
              <a:ext uri="{FF2B5EF4-FFF2-40B4-BE49-F238E27FC236}">
                <a16:creationId xmlns:a16="http://schemas.microsoft.com/office/drawing/2014/main" id="{E3E107E7-AE67-6A23-9D53-A5A9B50B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28" y="1776675"/>
            <a:ext cx="963250" cy="1054562"/>
          </a:xfrm>
          <a:prstGeom prst="rect">
            <a:avLst/>
          </a:prstGeom>
        </p:spPr>
      </p:pic>
      <p:pic>
        <p:nvPicPr>
          <p:cNvPr id="29" name="Picture 28" descr="Mefus coch gyda dail gwyrdd">
            <a:extLst>
              <a:ext uri="{FF2B5EF4-FFF2-40B4-BE49-F238E27FC236}">
                <a16:creationId xmlns:a16="http://schemas.microsoft.com/office/drawing/2014/main" id="{A8A58271-D1D6-1FA9-BC54-08C26FC5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8" y="3037658"/>
            <a:ext cx="963250" cy="1054562"/>
          </a:xfrm>
          <a:prstGeom prst="rect">
            <a:avLst/>
          </a:prstGeom>
        </p:spPr>
      </p:pic>
      <p:pic>
        <p:nvPicPr>
          <p:cNvPr id="30" name="Picture 29" descr="Mefus coch gyda dail gwyrdd">
            <a:extLst>
              <a:ext uri="{FF2B5EF4-FFF2-40B4-BE49-F238E27FC236}">
                <a16:creationId xmlns:a16="http://schemas.microsoft.com/office/drawing/2014/main" id="{7DF87964-F6BA-24D4-34D3-19A924B4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22" y="3037658"/>
            <a:ext cx="963250" cy="1054562"/>
          </a:xfrm>
          <a:prstGeom prst="rect">
            <a:avLst/>
          </a:prstGeom>
        </p:spPr>
      </p:pic>
      <p:pic>
        <p:nvPicPr>
          <p:cNvPr id="31" name="Picture 30" descr="Mefus coch gyda dail gwyrdd">
            <a:extLst>
              <a:ext uri="{FF2B5EF4-FFF2-40B4-BE49-F238E27FC236}">
                <a16:creationId xmlns:a16="http://schemas.microsoft.com/office/drawing/2014/main" id="{7B7ECF9D-2FB0-CE24-A225-AFD65F3A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40" y="2972202"/>
            <a:ext cx="963250" cy="1054562"/>
          </a:xfrm>
          <a:prstGeom prst="rect">
            <a:avLst/>
          </a:prstGeom>
        </p:spPr>
      </p:pic>
      <p:pic>
        <p:nvPicPr>
          <p:cNvPr id="32" name="Picture 31" descr="Mefus coch gyda dail gwyrdd">
            <a:extLst>
              <a:ext uri="{FF2B5EF4-FFF2-40B4-BE49-F238E27FC236}">
                <a16:creationId xmlns:a16="http://schemas.microsoft.com/office/drawing/2014/main" id="{07150131-4252-DE01-93BF-6765EB8B6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58" y="2954928"/>
            <a:ext cx="963250" cy="1054562"/>
          </a:xfrm>
          <a:prstGeom prst="rect">
            <a:avLst/>
          </a:prstGeom>
        </p:spPr>
      </p:pic>
      <p:pic>
        <p:nvPicPr>
          <p:cNvPr id="33" name="Picture 32" descr="Mefus coch gyda dail gwyrdd">
            <a:extLst>
              <a:ext uri="{FF2B5EF4-FFF2-40B4-BE49-F238E27FC236}">
                <a16:creationId xmlns:a16="http://schemas.microsoft.com/office/drawing/2014/main" id="{EDD7E63A-4DB4-7FAA-005C-194D34F5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539" y="2959649"/>
            <a:ext cx="963250" cy="1054562"/>
          </a:xfrm>
          <a:prstGeom prst="rect">
            <a:avLst/>
          </a:prstGeom>
        </p:spPr>
      </p:pic>
      <p:pic>
        <p:nvPicPr>
          <p:cNvPr id="34" name="Picture 33" descr="Mefus coch gyda dail gwyrdd">
            <a:extLst>
              <a:ext uri="{FF2B5EF4-FFF2-40B4-BE49-F238E27FC236}">
                <a16:creationId xmlns:a16="http://schemas.microsoft.com/office/drawing/2014/main" id="{A4E61D49-4309-6222-2EDD-42721709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8" y="4298641"/>
            <a:ext cx="963250" cy="1054562"/>
          </a:xfrm>
          <a:prstGeom prst="rect">
            <a:avLst/>
          </a:prstGeom>
        </p:spPr>
      </p:pic>
      <p:pic>
        <p:nvPicPr>
          <p:cNvPr id="35" name="Picture 34" descr="Mefus coch gyda dail gwyrdd">
            <a:extLst>
              <a:ext uri="{FF2B5EF4-FFF2-40B4-BE49-F238E27FC236}">
                <a16:creationId xmlns:a16="http://schemas.microsoft.com/office/drawing/2014/main" id="{59F46CE6-3094-7DBE-3224-A778A0DD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08" y="4241512"/>
            <a:ext cx="963250" cy="1054562"/>
          </a:xfrm>
          <a:prstGeom prst="rect">
            <a:avLst/>
          </a:prstGeom>
        </p:spPr>
      </p:pic>
      <p:pic>
        <p:nvPicPr>
          <p:cNvPr id="36" name="Picture 35" descr="Mefus coch gyda dail gwyrdd">
            <a:extLst>
              <a:ext uri="{FF2B5EF4-FFF2-40B4-BE49-F238E27FC236}">
                <a16:creationId xmlns:a16="http://schemas.microsoft.com/office/drawing/2014/main" id="{9E4A7092-F6EC-76F5-BA8A-CC33D62C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40" y="4219861"/>
            <a:ext cx="963250" cy="1054562"/>
          </a:xfrm>
          <a:prstGeom prst="rect">
            <a:avLst/>
          </a:prstGeom>
        </p:spPr>
      </p:pic>
      <p:pic>
        <p:nvPicPr>
          <p:cNvPr id="37" name="Picture 36" descr="Mefus coch gyda dail gwyrdd">
            <a:extLst>
              <a:ext uri="{FF2B5EF4-FFF2-40B4-BE49-F238E27FC236}">
                <a16:creationId xmlns:a16="http://schemas.microsoft.com/office/drawing/2014/main" id="{EF7C38E6-24F5-9A73-4598-714AC5900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08" y="4219861"/>
            <a:ext cx="963250" cy="1054562"/>
          </a:xfrm>
          <a:prstGeom prst="rect">
            <a:avLst/>
          </a:prstGeom>
        </p:spPr>
      </p:pic>
      <p:pic>
        <p:nvPicPr>
          <p:cNvPr id="38" name="Picture 37" descr="Mefus coch gyda dail gwyrdd">
            <a:extLst>
              <a:ext uri="{FF2B5EF4-FFF2-40B4-BE49-F238E27FC236}">
                <a16:creationId xmlns:a16="http://schemas.microsoft.com/office/drawing/2014/main" id="{CE132233-4024-2851-1F3A-26F90DCD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333" y="4241512"/>
            <a:ext cx="963250" cy="10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833 L 0.29258 -0.17546 " pathEditMode="relative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532A-F9A2-DDA3-84D8-46A331EA2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131297-9896-7610-E619-7E051B1A0F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76851-0A2C-143F-25CD-C184BB5C822D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16 - 1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55649-2A6B-B0D3-D832-78CBA26C4C67}"/>
              </a:ext>
            </a:extLst>
          </p:cNvPr>
          <p:cNvSpPr txBox="1"/>
          <p:nvPr/>
        </p:nvSpPr>
        <p:spPr>
          <a:xfrm>
            <a:off x="6728564" y="82757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15</a:t>
            </a:r>
          </a:p>
        </p:txBody>
      </p:sp>
      <p:sp>
        <p:nvSpPr>
          <p:cNvPr id="2" name="Rectangle 1" descr="Sgŵar gydag ymyl glas tywyll">
            <a:extLst>
              <a:ext uri="{FF2B5EF4-FFF2-40B4-BE49-F238E27FC236}">
                <a16:creationId xmlns:a16="http://schemas.microsoft.com/office/drawing/2014/main" id="{EC3E843E-9133-46C5-4457-EEAF8B27F138}"/>
              </a:ext>
            </a:extLst>
          </p:cNvPr>
          <p:cNvSpPr/>
          <p:nvPr/>
        </p:nvSpPr>
        <p:spPr>
          <a:xfrm>
            <a:off x="283924" y="1622953"/>
            <a:ext cx="5640888" cy="4222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7" name="Picture 6" descr="Cartŵn o ellyg gwyrdd">
            <a:extLst>
              <a:ext uri="{FF2B5EF4-FFF2-40B4-BE49-F238E27FC236}">
                <a16:creationId xmlns:a16="http://schemas.microsoft.com/office/drawing/2014/main" id="{2C7425B6-D6B5-4BAC-F630-13AC99D2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8" y="1803747"/>
            <a:ext cx="739797" cy="944889"/>
          </a:xfrm>
          <a:prstGeom prst="rect">
            <a:avLst/>
          </a:prstGeom>
        </p:spPr>
      </p:pic>
      <p:pic>
        <p:nvPicPr>
          <p:cNvPr id="8" name="Picture 7" descr="Cartŵn o ellyg gwyrdd">
            <a:extLst>
              <a:ext uri="{FF2B5EF4-FFF2-40B4-BE49-F238E27FC236}">
                <a16:creationId xmlns:a16="http://schemas.microsoft.com/office/drawing/2014/main" id="{BD44BD97-AEFD-E959-CCF9-934D18BF8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9" y="1803747"/>
            <a:ext cx="739797" cy="944889"/>
          </a:xfrm>
          <a:prstGeom prst="rect">
            <a:avLst/>
          </a:prstGeom>
        </p:spPr>
      </p:pic>
      <p:pic>
        <p:nvPicPr>
          <p:cNvPr id="9" name="Picture 8" descr="Cartŵn o ellyg gwyrdd">
            <a:extLst>
              <a:ext uri="{FF2B5EF4-FFF2-40B4-BE49-F238E27FC236}">
                <a16:creationId xmlns:a16="http://schemas.microsoft.com/office/drawing/2014/main" id="{33955500-1DD5-3C1A-E80D-2781FA984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90" y="1803747"/>
            <a:ext cx="739797" cy="944889"/>
          </a:xfrm>
          <a:prstGeom prst="rect">
            <a:avLst/>
          </a:prstGeom>
        </p:spPr>
      </p:pic>
      <p:pic>
        <p:nvPicPr>
          <p:cNvPr id="10" name="Picture 9" descr="Cartŵn o ellyg gwyrdd">
            <a:extLst>
              <a:ext uri="{FF2B5EF4-FFF2-40B4-BE49-F238E27FC236}">
                <a16:creationId xmlns:a16="http://schemas.microsoft.com/office/drawing/2014/main" id="{9DC81826-0765-B671-9FE5-4438A595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68" y="1803746"/>
            <a:ext cx="739797" cy="944889"/>
          </a:xfrm>
          <a:prstGeom prst="rect">
            <a:avLst/>
          </a:prstGeom>
        </p:spPr>
      </p:pic>
      <p:pic>
        <p:nvPicPr>
          <p:cNvPr id="11" name="Picture 10" descr="Cartŵn o ellyg gwyrdd">
            <a:extLst>
              <a:ext uri="{FF2B5EF4-FFF2-40B4-BE49-F238E27FC236}">
                <a16:creationId xmlns:a16="http://schemas.microsoft.com/office/drawing/2014/main" id="{FEF06C00-5D62-38C1-1CBB-34478FC7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389" y="1803745"/>
            <a:ext cx="739797" cy="944889"/>
          </a:xfrm>
          <a:prstGeom prst="rect">
            <a:avLst/>
          </a:prstGeom>
        </p:spPr>
      </p:pic>
      <p:pic>
        <p:nvPicPr>
          <p:cNvPr id="12" name="Picture 11" descr="Cartŵn o ellyg gwyrdd">
            <a:extLst>
              <a:ext uri="{FF2B5EF4-FFF2-40B4-BE49-F238E27FC236}">
                <a16:creationId xmlns:a16="http://schemas.microsoft.com/office/drawing/2014/main" id="{CA706099-4603-36E7-604D-CF424D37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892" y="1803745"/>
            <a:ext cx="739797" cy="944889"/>
          </a:xfrm>
          <a:prstGeom prst="rect">
            <a:avLst/>
          </a:prstGeom>
        </p:spPr>
      </p:pic>
      <p:pic>
        <p:nvPicPr>
          <p:cNvPr id="13" name="Picture 12" descr="Cartŵn o ellyg gwyrdd">
            <a:extLst>
              <a:ext uri="{FF2B5EF4-FFF2-40B4-BE49-F238E27FC236}">
                <a16:creationId xmlns:a16="http://schemas.microsoft.com/office/drawing/2014/main" id="{89EA54A1-1C82-E0F0-A176-FB5ED8B4E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4" y="3164476"/>
            <a:ext cx="739797" cy="944889"/>
          </a:xfrm>
          <a:prstGeom prst="rect">
            <a:avLst/>
          </a:prstGeom>
        </p:spPr>
      </p:pic>
      <p:pic>
        <p:nvPicPr>
          <p:cNvPr id="14" name="Picture 13" descr="Cartŵn o ellyg gwyrdd">
            <a:extLst>
              <a:ext uri="{FF2B5EF4-FFF2-40B4-BE49-F238E27FC236}">
                <a16:creationId xmlns:a16="http://schemas.microsoft.com/office/drawing/2014/main" id="{3ED8B90E-47CE-E30A-7E1B-FA468A6BC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981" y="3164476"/>
            <a:ext cx="739797" cy="944889"/>
          </a:xfrm>
          <a:prstGeom prst="rect">
            <a:avLst/>
          </a:prstGeom>
        </p:spPr>
      </p:pic>
      <p:pic>
        <p:nvPicPr>
          <p:cNvPr id="15" name="Picture 14" descr="Cartŵn o ellyg gwyrdd">
            <a:extLst>
              <a:ext uri="{FF2B5EF4-FFF2-40B4-BE49-F238E27FC236}">
                <a16:creationId xmlns:a16="http://schemas.microsoft.com/office/drawing/2014/main" id="{002242A2-DCAA-50E0-3D2A-C63C20E9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08" y="3164475"/>
            <a:ext cx="739797" cy="944889"/>
          </a:xfrm>
          <a:prstGeom prst="rect">
            <a:avLst/>
          </a:prstGeom>
        </p:spPr>
      </p:pic>
      <p:pic>
        <p:nvPicPr>
          <p:cNvPr id="16" name="Picture 15" descr="Cartŵn o ellyg gwyrdd">
            <a:extLst>
              <a:ext uri="{FF2B5EF4-FFF2-40B4-BE49-F238E27FC236}">
                <a16:creationId xmlns:a16="http://schemas.microsoft.com/office/drawing/2014/main" id="{723B74D7-6C21-7EA0-6909-3E4B3EC8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57" y="3130855"/>
            <a:ext cx="739797" cy="944889"/>
          </a:xfrm>
          <a:prstGeom prst="rect">
            <a:avLst/>
          </a:prstGeom>
        </p:spPr>
      </p:pic>
      <p:pic>
        <p:nvPicPr>
          <p:cNvPr id="17" name="Picture 16" descr="Cartŵn o ellyg gwyrdd">
            <a:extLst>
              <a:ext uri="{FF2B5EF4-FFF2-40B4-BE49-F238E27FC236}">
                <a16:creationId xmlns:a16="http://schemas.microsoft.com/office/drawing/2014/main" id="{97925953-94AA-2C85-D9C3-04A77241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07" y="3130854"/>
            <a:ext cx="739797" cy="944889"/>
          </a:xfrm>
          <a:prstGeom prst="rect">
            <a:avLst/>
          </a:prstGeom>
        </p:spPr>
      </p:pic>
      <p:pic>
        <p:nvPicPr>
          <p:cNvPr id="18" name="Picture 17" descr="Cartŵn o ellyg gwyrdd">
            <a:extLst>
              <a:ext uri="{FF2B5EF4-FFF2-40B4-BE49-F238E27FC236}">
                <a16:creationId xmlns:a16="http://schemas.microsoft.com/office/drawing/2014/main" id="{3193A114-CDE9-2CF3-1AA4-0099D157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9" y="4474772"/>
            <a:ext cx="739797" cy="944889"/>
          </a:xfrm>
          <a:prstGeom prst="rect">
            <a:avLst/>
          </a:prstGeom>
        </p:spPr>
      </p:pic>
      <p:pic>
        <p:nvPicPr>
          <p:cNvPr id="19" name="Picture 18" descr="Cartŵn o ellyg gwyrdd">
            <a:extLst>
              <a:ext uri="{FF2B5EF4-FFF2-40B4-BE49-F238E27FC236}">
                <a16:creationId xmlns:a16="http://schemas.microsoft.com/office/drawing/2014/main" id="{BE091426-2345-9736-CC9F-7D063625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67" y="4474775"/>
            <a:ext cx="739797" cy="944889"/>
          </a:xfrm>
          <a:prstGeom prst="rect">
            <a:avLst/>
          </a:prstGeom>
        </p:spPr>
      </p:pic>
      <p:pic>
        <p:nvPicPr>
          <p:cNvPr id="20" name="Picture 19" descr="Cartŵn o ellyg gwyrdd">
            <a:extLst>
              <a:ext uri="{FF2B5EF4-FFF2-40B4-BE49-F238E27FC236}">
                <a16:creationId xmlns:a16="http://schemas.microsoft.com/office/drawing/2014/main" id="{F26BD693-FDF7-C064-7037-592A59B7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954" y="4457962"/>
            <a:ext cx="739797" cy="944889"/>
          </a:xfrm>
          <a:prstGeom prst="rect">
            <a:avLst/>
          </a:prstGeom>
        </p:spPr>
      </p:pic>
      <p:pic>
        <p:nvPicPr>
          <p:cNvPr id="21" name="Picture 20" descr="Cartŵn o ellyg gwyrdd">
            <a:extLst>
              <a:ext uri="{FF2B5EF4-FFF2-40B4-BE49-F238E27FC236}">
                <a16:creationId xmlns:a16="http://schemas.microsoft.com/office/drawing/2014/main" id="{0179C780-DE53-8C6B-2120-F43B9AB04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045" y="4457962"/>
            <a:ext cx="739797" cy="944889"/>
          </a:xfrm>
          <a:prstGeom prst="rect">
            <a:avLst/>
          </a:prstGeom>
        </p:spPr>
      </p:pic>
      <p:pic>
        <p:nvPicPr>
          <p:cNvPr id="22" name="Picture 21" descr="Cartŵn o ellyg gwyrdd">
            <a:extLst>
              <a:ext uri="{FF2B5EF4-FFF2-40B4-BE49-F238E27FC236}">
                <a16:creationId xmlns:a16="http://schemas.microsoft.com/office/drawing/2014/main" id="{B57C5C4B-2E8B-2716-97DA-E6BBBB01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55" y="4457963"/>
            <a:ext cx="739797" cy="9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3.7037E-6 L 0.28281 -0.19584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8A4E5D-8403-5EEE-50C2-3D3ED05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anchor="b"/>
          <a:lstStyle/>
          <a:p>
            <a:r>
              <a:rPr lang="en-GB" dirty="0" err="1"/>
              <a:t>Nodyn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ymarferwr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0101E-BA8D-0A39-943E-33CBA756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6425"/>
            <a:ext cx="10668000" cy="4351338"/>
          </a:xfrm>
        </p:spPr>
        <p:txBody>
          <a:bodyPr/>
          <a:lstStyle/>
          <a:p>
            <a:pPr marL="0" indent="0">
              <a:buNone/>
            </a:pPr>
            <a:r>
              <a:rPr lang="cy-GB" sz="3200" b="1" dirty="0"/>
              <a:t>Nodyn i’r ymarferwr:</a:t>
            </a:r>
          </a:p>
          <a:p>
            <a:pPr marL="0" indent="0">
              <a:buNone/>
            </a:pPr>
            <a:endParaRPr lang="cy-GB" sz="3200" dirty="0"/>
          </a:p>
          <a:p>
            <a:pPr marL="0" indent="0">
              <a:buNone/>
            </a:pPr>
            <a:r>
              <a:rPr lang="cy-GB" sz="3200" dirty="0"/>
              <a:t>Pan fydd y sleidiau canlynol yn cael eu chwarae, gellir clicio i weld yr eitemau’n symud a datgelu’r atebion i’r symiau. </a:t>
            </a:r>
          </a:p>
        </p:txBody>
      </p:sp>
      <p:pic>
        <p:nvPicPr>
          <p:cNvPr id="2" name="Picture 1" descr="Cymeriadau o gyfres 'Cymeriadau Difyr' mewn rhes">
            <a:extLst>
              <a:ext uri="{FF2B5EF4-FFF2-40B4-BE49-F238E27FC236}">
                <a16:creationId xmlns:a16="http://schemas.microsoft.com/office/drawing/2014/main" id="{66D8A5CA-EC9C-0BC2-490D-026AC212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85" y="5011073"/>
            <a:ext cx="5370767" cy="17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13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EF7F5-6648-8E58-5AAB-796EF4A75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0B0B2F-41AE-5F69-B381-669BC00B1A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97ACE1-8396-41DF-5575-F46AF3723E5F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17 - 1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44711-7A4E-4CAA-B573-70F9E5D7E43A}"/>
              </a:ext>
            </a:extLst>
          </p:cNvPr>
          <p:cNvSpPr txBox="1"/>
          <p:nvPr/>
        </p:nvSpPr>
        <p:spPr>
          <a:xfrm>
            <a:off x="6728564" y="20132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2" name="Rectangle 1" descr="Sgŵar gydag ymyl glas tywyll">
            <a:extLst>
              <a:ext uri="{FF2B5EF4-FFF2-40B4-BE49-F238E27FC236}">
                <a16:creationId xmlns:a16="http://schemas.microsoft.com/office/drawing/2014/main" id="{2790319E-EA42-3D6D-8756-8D63607C5D64}"/>
              </a:ext>
            </a:extLst>
          </p:cNvPr>
          <p:cNvSpPr/>
          <p:nvPr/>
        </p:nvSpPr>
        <p:spPr>
          <a:xfrm>
            <a:off x="283924" y="1622952"/>
            <a:ext cx="5640888" cy="424508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26" name="Picture 25" descr="Cartŵn o long rocedi wedi'i danio gyda ffenest cylch ">
            <a:extLst>
              <a:ext uri="{FF2B5EF4-FFF2-40B4-BE49-F238E27FC236}">
                <a16:creationId xmlns:a16="http://schemas.microsoft.com/office/drawing/2014/main" id="{C1AAEA96-1BEC-871A-1CBA-C7C6E997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97" y="1651442"/>
            <a:ext cx="680531" cy="1423444"/>
          </a:xfrm>
          <a:prstGeom prst="rect">
            <a:avLst/>
          </a:prstGeom>
        </p:spPr>
      </p:pic>
      <p:pic>
        <p:nvPicPr>
          <p:cNvPr id="27" name="Picture 26" descr="Cartŵn o long rocedi wedi'i danio gyda ffenest cylch ">
            <a:extLst>
              <a:ext uri="{FF2B5EF4-FFF2-40B4-BE49-F238E27FC236}">
                <a16:creationId xmlns:a16="http://schemas.microsoft.com/office/drawing/2014/main" id="{E25375ED-EF74-6CB4-875C-DE685E18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03" y="1651442"/>
            <a:ext cx="680531" cy="1423444"/>
          </a:xfrm>
          <a:prstGeom prst="rect">
            <a:avLst/>
          </a:prstGeom>
        </p:spPr>
      </p:pic>
      <p:pic>
        <p:nvPicPr>
          <p:cNvPr id="28" name="Picture 27" descr="Cartŵn o long rocedi wedi'i danio gyda ffenest cylch ">
            <a:extLst>
              <a:ext uri="{FF2B5EF4-FFF2-40B4-BE49-F238E27FC236}">
                <a16:creationId xmlns:a16="http://schemas.microsoft.com/office/drawing/2014/main" id="{2D00ED41-0F8B-1E33-9668-19F4476B5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09" y="1674233"/>
            <a:ext cx="680531" cy="1423444"/>
          </a:xfrm>
          <a:prstGeom prst="rect">
            <a:avLst/>
          </a:prstGeom>
        </p:spPr>
      </p:pic>
      <p:pic>
        <p:nvPicPr>
          <p:cNvPr id="29" name="Picture 28" descr="Cartŵn o long rocedi wedi'i danio gyda ffenest cylch ">
            <a:extLst>
              <a:ext uri="{FF2B5EF4-FFF2-40B4-BE49-F238E27FC236}">
                <a16:creationId xmlns:a16="http://schemas.microsoft.com/office/drawing/2014/main" id="{E5DFA8B0-80AF-DB77-9DA6-E3E64BAB3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68" y="1674233"/>
            <a:ext cx="680531" cy="1423444"/>
          </a:xfrm>
          <a:prstGeom prst="rect">
            <a:avLst/>
          </a:prstGeom>
        </p:spPr>
      </p:pic>
      <p:pic>
        <p:nvPicPr>
          <p:cNvPr id="30" name="Picture 29" descr="Cartŵn o long rocedi wedi'i danio gyda ffenest cylch ">
            <a:extLst>
              <a:ext uri="{FF2B5EF4-FFF2-40B4-BE49-F238E27FC236}">
                <a16:creationId xmlns:a16="http://schemas.microsoft.com/office/drawing/2014/main" id="{C965AA0E-B3CA-35FC-5888-4FCED2C61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9" y="1674233"/>
            <a:ext cx="680531" cy="1423444"/>
          </a:xfrm>
          <a:prstGeom prst="rect">
            <a:avLst/>
          </a:prstGeom>
        </p:spPr>
      </p:pic>
      <p:pic>
        <p:nvPicPr>
          <p:cNvPr id="31" name="Picture 30" descr="Cartŵn o long rocedi wedi'i danio gyda ffenest cylch ">
            <a:extLst>
              <a:ext uri="{FF2B5EF4-FFF2-40B4-BE49-F238E27FC236}">
                <a16:creationId xmlns:a16="http://schemas.microsoft.com/office/drawing/2014/main" id="{6857A989-C32D-6DDD-57A9-F769F3F0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79" y="1651442"/>
            <a:ext cx="680531" cy="1423444"/>
          </a:xfrm>
          <a:prstGeom prst="rect">
            <a:avLst/>
          </a:prstGeom>
        </p:spPr>
      </p:pic>
      <p:pic>
        <p:nvPicPr>
          <p:cNvPr id="32" name="Picture 31" descr="Cartŵn o long rocedi wedi'i danio gyda ffenest cylch ">
            <a:extLst>
              <a:ext uri="{FF2B5EF4-FFF2-40B4-BE49-F238E27FC236}">
                <a16:creationId xmlns:a16="http://schemas.microsoft.com/office/drawing/2014/main" id="{D8AE2FED-04DB-378F-BD0A-68105028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14" y="3074886"/>
            <a:ext cx="680531" cy="1423444"/>
          </a:xfrm>
          <a:prstGeom prst="rect">
            <a:avLst/>
          </a:prstGeom>
        </p:spPr>
      </p:pic>
      <p:pic>
        <p:nvPicPr>
          <p:cNvPr id="33" name="Picture 32" descr="Cartŵn o long rocedi wedi'i danio gyda ffenest cylch ">
            <a:extLst>
              <a:ext uri="{FF2B5EF4-FFF2-40B4-BE49-F238E27FC236}">
                <a16:creationId xmlns:a16="http://schemas.microsoft.com/office/drawing/2014/main" id="{8358FC97-CB2F-41E2-CCC8-D9CF7859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57" y="3097677"/>
            <a:ext cx="680531" cy="1423444"/>
          </a:xfrm>
          <a:prstGeom prst="rect">
            <a:avLst/>
          </a:prstGeom>
        </p:spPr>
      </p:pic>
      <p:pic>
        <p:nvPicPr>
          <p:cNvPr id="36" name="Picture 35" descr="Cartŵn o long rocedi wedi'i danio gyda ffenest cylch ">
            <a:extLst>
              <a:ext uri="{FF2B5EF4-FFF2-40B4-BE49-F238E27FC236}">
                <a16:creationId xmlns:a16="http://schemas.microsoft.com/office/drawing/2014/main" id="{00777ABD-21F0-B641-47AB-F16AAA26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00" y="3107072"/>
            <a:ext cx="680531" cy="1423444"/>
          </a:xfrm>
          <a:prstGeom prst="rect">
            <a:avLst/>
          </a:prstGeom>
        </p:spPr>
      </p:pic>
      <p:pic>
        <p:nvPicPr>
          <p:cNvPr id="37" name="Picture 36" descr="Cartŵn o long rocedi wedi'i danio gyda ffenest cylch ">
            <a:extLst>
              <a:ext uri="{FF2B5EF4-FFF2-40B4-BE49-F238E27FC236}">
                <a16:creationId xmlns:a16="http://schemas.microsoft.com/office/drawing/2014/main" id="{AD8E3CB8-73C1-4333-B841-CC1AB92B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68" y="3095722"/>
            <a:ext cx="680531" cy="1423444"/>
          </a:xfrm>
          <a:prstGeom prst="rect">
            <a:avLst/>
          </a:prstGeom>
        </p:spPr>
      </p:pic>
      <p:pic>
        <p:nvPicPr>
          <p:cNvPr id="38" name="Picture 37" descr="Cartŵn o long rocedi wedi'i danio gyda ffenest cylch ">
            <a:extLst>
              <a:ext uri="{FF2B5EF4-FFF2-40B4-BE49-F238E27FC236}">
                <a16:creationId xmlns:a16="http://schemas.microsoft.com/office/drawing/2014/main" id="{83C2DECA-E05A-DED0-EFC1-9E875989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85" y="3095722"/>
            <a:ext cx="680531" cy="1423444"/>
          </a:xfrm>
          <a:prstGeom prst="rect">
            <a:avLst/>
          </a:prstGeom>
        </p:spPr>
      </p:pic>
      <p:pic>
        <p:nvPicPr>
          <p:cNvPr id="39" name="Picture 38" descr="Cartŵn o long rocedi wedi'i danio gyda ffenest cylch ">
            <a:extLst>
              <a:ext uri="{FF2B5EF4-FFF2-40B4-BE49-F238E27FC236}">
                <a16:creationId xmlns:a16="http://schemas.microsoft.com/office/drawing/2014/main" id="{0D477C9D-D4EA-73FD-5924-F568E3FA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78" y="3095722"/>
            <a:ext cx="680531" cy="1423444"/>
          </a:xfrm>
          <a:prstGeom prst="rect">
            <a:avLst/>
          </a:prstGeom>
        </p:spPr>
      </p:pic>
      <p:pic>
        <p:nvPicPr>
          <p:cNvPr id="35" name="Picture 34" descr="Cartŵn o long rocedi wedi'i danio gyda ffenest cylch ">
            <a:extLst>
              <a:ext uri="{FF2B5EF4-FFF2-40B4-BE49-F238E27FC236}">
                <a16:creationId xmlns:a16="http://schemas.microsoft.com/office/drawing/2014/main" id="{05722902-FCBF-1FFB-0E77-1413F13B4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8" y="4406323"/>
            <a:ext cx="680531" cy="1423444"/>
          </a:xfrm>
          <a:prstGeom prst="rect">
            <a:avLst/>
          </a:prstGeom>
        </p:spPr>
      </p:pic>
      <p:pic>
        <p:nvPicPr>
          <p:cNvPr id="40" name="Picture 39" descr="Cartŵn o long rocedi wedi'i danio gyda ffenest cylch ">
            <a:extLst>
              <a:ext uri="{FF2B5EF4-FFF2-40B4-BE49-F238E27FC236}">
                <a16:creationId xmlns:a16="http://schemas.microsoft.com/office/drawing/2014/main" id="{4AF9B92E-378C-E63D-81BE-995676E7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48" y="4387190"/>
            <a:ext cx="680531" cy="1423444"/>
          </a:xfrm>
          <a:prstGeom prst="rect">
            <a:avLst/>
          </a:prstGeom>
        </p:spPr>
      </p:pic>
      <p:pic>
        <p:nvPicPr>
          <p:cNvPr id="41" name="Picture 40" descr="Cartŵn o long rocedi wedi'i danio gyda ffenest cylch ">
            <a:extLst>
              <a:ext uri="{FF2B5EF4-FFF2-40B4-BE49-F238E27FC236}">
                <a16:creationId xmlns:a16="http://schemas.microsoft.com/office/drawing/2014/main" id="{55AA6EF9-9E6B-3350-B346-9120F9DD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227" y="4372926"/>
            <a:ext cx="680531" cy="1423444"/>
          </a:xfrm>
          <a:prstGeom prst="rect">
            <a:avLst/>
          </a:prstGeom>
        </p:spPr>
      </p:pic>
      <p:pic>
        <p:nvPicPr>
          <p:cNvPr id="42" name="Picture 41" descr="Cartŵn o long rocedi wedi'i danio gyda ffenest cylch ">
            <a:extLst>
              <a:ext uri="{FF2B5EF4-FFF2-40B4-BE49-F238E27FC236}">
                <a16:creationId xmlns:a16="http://schemas.microsoft.com/office/drawing/2014/main" id="{946CF5BE-BEEA-4F53-4C52-590B41BE5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21" y="4370492"/>
            <a:ext cx="680531" cy="1423444"/>
          </a:xfrm>
          <a:prstGeom prst="rect">
            <a:avLst/>
          </a:prstGeom>
        </p:spPr>
      </p:pic>
      <p:pic>
        <p:nvPicPr>
          <p:cNvPr id="43" name="Picture 42" descr="Cartŵn o long rocedi wedi'i danio gyda ffenest cylch ">
            <a:extLst>
              <a:ext uri="{FF2B5EF4-FFF2-40B4-BE49-F238E27FC236}">
                <a16:creationId xmlns:a16="http://schemas.microsoft.com/office/drawing/2014/main" id="{66AB26C0-490D-1D43-5836-E3F62641E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412" y="4371311"/>
            <a:ext cx="680531" cy="14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2523 L 0.34544 -0.2412 " pathEditMode="relative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859AE-A4A9-BC06-5912-E81CD56E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48EBE2-D1F3-C692-6B51-A55AFD3300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3CBD39-0597-D7F4-8013-496611B6E276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18 - 1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93B59-B647-205D-8F12-964B420DCC81}"/>
              </a:ext>
            </a:extLst>
          </p:cNvPr>
          <p:cNvSpPr txBox="1"/>
          <p:nvPr/>
        </p:nvSpPr>
        <p:spPr>
          <a:xfrm>
            <a:off x="6728564" y="0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17</a:t>
            </a:r>
          </a:p>
        </p:txBody>
      </p:sp>
      <p:sp>
        <p:nvSpPr>
          <p:cNvPr id="2" name="Rectangle 1" descr="Sgŵar gydag ymyl glas tywyll">
            <a:extLst>
              <a:ext uri="{FF2B5EF4-FFF2-40B4-BE49-F238E27FC236}">
                <a16:creationId xmlns:a16="http://schemas.microsoft.com/office/drawing/2014/main" id="{7319749E-875E-0B4B-6F16-94CEEDE1C3A6}"/>
              </a:ext>
            </a:extLst>
          </p:cNvPr>
          <p:cNvSpPr/>
          <p:nvPr/>
        </p:nvSpPr>
        <p:spPr>
          <a:xfrm>
            <a:off x="283924" y="1622953"/>
            <a:ext cx="5640888" cy="4222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7" name="Picture 6" descr="Cartŵn o gath sinsir a gwyn">
            <a:extLst>
              <a:ext uri="{FF2B5EF4-FFF2-40B4-BE49-F238E27FC236}">
                <a16:creationId xmlns:a16="http://schemas.microsoft.com/office/drawing/2014/main" id="{F75AD281-8868-D92A-C66B-0EFC7B15A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46" y="1736259"/>
            <a:ext cx="826718" cy="1219747"/>
          </a:xfrm>
          <a:prstGeom prst="rect">
            <a:avLst/>
          </a:prstGeom>
        </p:spPr>
      </p:pic>
      <p:pic>
        <p:nvPicPr>
          <p:cNvPr id="8" name="Picture 7" descr="Cartŵn o gath sinsir a gwyn">
            <a:extLst>
              <a:ext uri="{FF2B5EF4-FFF2-40B4-BE49-F238E27FC236}">
                <a16:creationId xmlns:a16="http://schemas.microsoft.com/office/drawing/2014/main" id="{B1CE2CED-EAF5-98D8-42E1-45EDCACE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46" y="1734557"/>
            <a:ext cx="826718" cy="1219747"/>
          </a:xfrm>
          <a:prstGeom prst="rect">
            <a:avLst/>
          </a:prstGeom>
        </p:spPr>
      </p:pic>
      <p:pic>
        <p:nvPicPr>
          <p:cNvPr id="9" name="Picture 8" descr="Cartŵn o gath sinsir a gwyn">
            <a:extLst>
              <a:ext uri="{FF2B5EF4-FFF2-40B4-BE49-F238E27FC236}">
                <a16:creationId xmlns:a16="http://schemas.microsoft.com/office/drawing/2014/main" id="{1134FC5A-85B4-9E61-1717-E1A0AE8A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46" y="1760450"/>
            <a:ext cx="826718" cy="1219747"/>
          </a:xfrm>
          <a:prstGeom prst="rect">
            <a:avLst/>
          </a:prstGeom>
        </p:spPr>
      </p:pic>
      <p:pic>
        <p:nvPicPr>
          <p:cNvPr id="10" name="Picture 9" descr="Cartŵn o gath sinsir a gwyn">
            <a:extLst>
              <a:ext uri="{FF2B5EF4-FFF2-40B4-BE49-F238E27FC236}">
                <a16:creationId xmlns:a16="http://schemas.microsoft.com/office/drawing/2014/main" id="{5A16A21B-E322-FF26-F9D2-F63ECD8C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15" y="1720141"/>
            <a:ext cx="826718" cy="1219747"/>
          </a:xfrm>
          <a:prstGeom prst="rect">
            <a:avLst/>
          </a:prstGeom>
        </p:spPr>
      </p:pic>
      <p:pic>
        <p:nvPicPr>
          <p:cNvPr id="11" name="Picture 10" descr="Cartŵn o gath sinsir a gwyn">
            <a:extLst>
              <a:ext uri="{FF2B5EF4-FFF2-40B4-BE49-F238E27FC236}">
                <a16:creationId xmlns:a16="http://schemas.microsoft.com/office/drawing/2014/main" id="{6A4DCDDB-8DAD-8E9F-58FF-A6927019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66" y="1753166"/>
            <a:ext cx="826718" cy="1219747"/>
          </a:xfrm>
          <a:prstGeom prst="rect">
            <a:avLst/>
          </a:prstGeom>
        </p:spPr>
      </p:pic>
      <p:pic>
        <p:nvPicPr>
          <p:cNvPr id="12" name="Picture 11" descr="Cartŵn o gath sinsir a gwyn">
            <a:extLst>
              <a:ext uri="{FF2B5EF4-FFF2-40B4-BE49-F238E27FC236}">
                <a16:creationId xmlns:a16="http://schemas.microsoft.com/office/drawing/2014/main" id="{39A27B57-EED8-EF18-0B66-B8F6A058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09" y="1729955"/>
            <a:ext cx="826718" cy="1219747"/>
          </a:xfrm>
          <a:prstGeom prst="rect">
            <a:avLst/>
          </a:prstGeom>
        </p:spPr>
      </p:pic>
      <p:pic>
        <p:nvPicPr>
          <p:cNvPr id="13" name="Picture 12" descr="Cartŵn o gath sinsir a gwyn">
            <a:extLst>
              <a:ext uri="{FF2B5EF4-FFF2-40B4-BE49-F238E27FC236}">
                <a16:creationId xmlns:a16="http://schemas.microsoft.com/office/drawing/2014/main" id="{4B223235-6B7F-EB13-1C9E-E670DC24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1" y="3047954"/>
            <a:ext cx="826718" cy="1219747"/>
          </a:xfrm>
          <a:prstGeom prst="rect">
            <a:avLst/>
          </a:prstGeom>
        </p:spPr>
      </p:pic>
      <p:pic>
        <p:nvPicPr>
          <p:cNvPr id="14" name="Picture 13" descr="Cartŵn o gath sinsir a gwyn">
            <a:extLst>
              <a:ext uri="{FF2B5EF4-FFF2-40B4-BE49-F238E27FC236}">
                <a16:creationId xmlns:a16="http://schemas.microsoft.com/office/drawing/2014/main" id="{A40297A1-2E7E-2942-562D-986568FFF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95" y="3000173"/>
            <a:ext cx="826718" cy="1219747"/>
          </a:xfrm>
          <a:prstGeom prst="rect">
            <a:avLst/>
          </a:prstGeom>
        </p:spPr>
      </p:pic>
      <p:pic>
        <p:nvPicPr>
          <p:cNvPr id="15" name="Picture 14" descr="Cartŵn o gath sinsir a gwyn">
            <a:extLst>
              <a:ext uri="{FF2B5EF4-FFF2-40B4-BE49-F238E27FC236}">
                <a16:creationId xmlns:a16="http://schemas.microsoft.com/office/drawing/2014/main" id="{FA113F16-33B1-1D59-94EC-F842396F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18" y="3028090"/>
            <a:ext cx="826718" cy="1219747"/>
          </a:xfrm>
          <a:prstGeom prst="rect">
            <a:avLst/>
          </a:prstGeom>
        </p:spPr>
      </p:pic>
      <p:pic>
        <p:nvPicPr>
          <p:cNvPr id="16" name="Picture 15" descr="Cartŵn o gath sinsir a gwyn">
            <a:extLst>
              <a:ext uri="{FF2B5EF4-FFF2-40B4-BE49-F238E27FC236}">
                <a16:creationId xmlns:a16="http://schemas.microsoft.com/office/drawing/2014/main" id="{C78AF39D-E97F-C0AA-0202-8E852E38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430" y="3048568"/>
            <a:ext cx="826718" cy="1219747"/>
          </a:xfrm>
          <a:prstGeom prst="rect">
            <a:avLst/>
          </a:prstGeom>
        </p:spPr>
      </p:pic>
      <p:pic>
        <p:nvPicPr>
          <p:cNvPr id="17" name="Picture 16" descr="Cartŵn o gath sinsir a gwyn">
            <a:extLst>
              <a:ext uri="{FF2B5EF4-FFF2-40B4-BE49-F238E27FC236}">
                <a16:creationId xmlns:a16="http://schemas.microsoft.com/office/drawing/2014/main" id="{22558E6D-B3F6-CA29-8B1B-5437AA72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97" y="3038980"/>
            <a:ext cx="826718" cy="1219747"/>
          </a:xfrm>
          <a:prstGeom prst="rect">
            <a:avLst/>
          </a:prstGeom>
        </p:spPr>
      </p:pic>
      <p:pic>
        <p:nvPicPr>
          <p:cNvPr id="18" name="Picture 17" descr="Cartŵn o gath sinsir a gwyn">
            <a:extLst>
              <a:ext uri="{FF2B5EF4-FFF2-40B4-BE49-F238E27FC236}">
                <a16:creationId xmlns:a16="http://schemas.microsoft.com/office/drawing/2014/main" id="{A6BDDE68-C1BE-EC03-3D9C-E0AEEEF7A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009" y="3000173"/>
            <a:ext cx="826718" cy="1219747"/>
          </a:xfrm>
          <a:prstGeom prst="rect">
            <a:avLst/>
          </a:prstGeom>
        </p:spPr>
      </p:pic>
      <p:pic>
        <p:nvPicPr>
          <p:cNvPr id="19" name="Picture 18" descr="Cartŵn o gath sinsir a gwyn">
            <a:extLst>
              <a:ext uri="{FF2B5EF4-FFF2-40B4-BE49-F238E27FC236}">
                <a16:creationId xmlns:a16="http://schemas.microsoft.com/office/drawing/2014/main" id="{6110C25F-FC19-774B-5EE5-5A143D59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61" y="4361351"/>
            <a:ext cx="826718" cy="1219747"/>
          </a:xfrm>
          <a:prstGeom prst="rect">
            <a:avLst/>
          </a:prstGeom>
        </p:spPr>
      </p:pic>
      <p:pic>
        <p:nvPicPr>
          <p:cNvPr id="20" name="Picture 19" descr="Cartŵn o gath sinsir a gwyn">
            <a:extLst>
              <a:ext uri="{FF2B5EF4-FFF2-40B4-BE49-F238E27FC236}">
                <a16:creationId xmlns:a16="http://schemas.microsoft.com/office/drawing/2014/main" id="{D1B7F56A-37DF-62E7-2649-5F9CF3702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75" y="4366358"/>
            <a:ext cx="826718" cy="1219747"/>
          </a:xfrm>
          <a:prstGeom prst="rect">
            <a:avLst/>
          </a:prstGeom>
        </p:spPr>
      </p:pic>
      <p:pic>
        <p:nvPicPr>
          <p:cNvPr id="21" name="Picture 20" descr="Cartŵn o gath sinsir a gwyn">
            <a:extLst>
              <a:ext uri="{FF2B5EF4-FFF2-40B4-BE49-F238E27FC236}">
                <a16:creationId xmlns:a16="http://schemas.microsoft.com/office/drawing/2014/main" id="{A34ED982-7739-D47A-8AF0-34F6AE0CD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98" y="4321056"/>
            <a:ext cx="826718" cy="1219747"/>
          </a:xfrm>
          <a:prstGeom prst="rect">
            <a:avLst/>
          </a:prstGeom>
        </p:spPr>
      </p:pic>
      <p:pic>
        <p:nvPicPr>
          <p:cNvPr id="22" name="Picture 21" descr="Cartŵn o gath sinsir a gwyn">
            <a:extLst>
              <a:ext uri="{FF2B5EF4-FFF2-40B4-BE49-F238E27FC236}">
                <a16:creationId xmlns:a16="http://schemas.microsoft.com/office/drawing/2014/main" id="{7DAB4670-E490-6E3F-9A82-619565F2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81" y="4343970"/>
            <a:ext cx="826718" cy="1219747"/>
          </a:xfrm>
          <a:prstGeom prst="rect">
            <a:avLst/>
          </a:prstGeom>
        </p:spPr>
      </p:pic>
      <p:pic>
        <p:nvPicPr>
          <p:cNvPr id="23" name="Picture 22" descr="Cartŵn o gath sinsir a gwyn">
            <a:extLst>
              <a:ext uri="{FF2B5EF4-FFF2-40B4-BE49-F238E27FC236}">
                <a16:creationId xmlns:a16="http://schemas.microsoft.com/office/drawing/2014/main" id="{D8436CF1-B6E2-433C-DB25-482C4979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156" y="4349488"/>
            <a:ext cx="826718" cy="1219747"/>
          </a:xfrm>
          <a:prstGeom prst="rect">
            <a:avLst/>
          </a:prstGeom>
        </p:spPr>
      </p:pic>
      <p:pic>
        <p:nvPicPr>
          <p:cNvPr id="25" name="Picture 24" descr="Cartŵn o gath sinsir a gwyn">
            <a:extLst>
              <a:ext uri="{FF2B5EF4-FFF2-40B4-BE49-F238E27FC236}">
                <a16:creationId xmlns:a16="http://schemas.microsoft.com/office/drawing/2014/main" id="{B3E43B3F-883D-1DDE-FFD9-AAA78FD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131" y="4343969"/>
            <a:ext cx="826718" cy="12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2176 L 0.28893 -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A557D-2B30-741E-A692-97910AC48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D7BA85-E3F8-7B9C-ADFD-4F823A486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9E8507-D333-D8F0-1BFD-CDA783141BC6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19 - 1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51C3F-98F1-F314-6714-E0C8E2F56CD5}"/>
              </a:ext>
            </a:extLst>
          </p:cNvPr>
          <p:cNvSpPr txBox="1"/>
          <p:nvPr/>
        </p:nvSpPr>
        <p:spPr>
          <a:xfrm>
            <a:off x="6728564" y="0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2" name="Rectangle 1" descr="Sgŵar gydag ymyl glas tywyll">
            <a:extLst>
              <a:ext uri="{FF2B5EF4-FFF2-40B4-BE49-F238E27FC236}">
                <a16:creationId xmlns:a16="http://schemas.microsoft.com/office/drawing/2014/main" id="{3CAF37CE-BE31-4B4E-5DF4-ED3D6F9DD835}"/>
              </a:ext>
            </a:extLst>
          </p:cNvPr>
          <p:cNvSpPr/>
          <p:nvPr/>
        </p:nvSpPr>
        <p:spPr>
          <a:xfrm>
            <a:off x="283924" y="1622953"/>
            <a:ext cx="5640888" cy="4222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5" name="Picture 4" descr="Pêl pêl-droed du a gwyn">
            <a:extLst>
              <a:ext uri="{FF2B5EF4-FFF2-40B4-BE49-F238E27FC236}">
                <a16:creationId xmlns:a16="http://schemas.microsoft.com/office/drawing/2014/main" id="{CCCF6016-E326-621E-5EF4-84AD0B56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9" y="1756870"/>
            <a:ext cx="888832" cy="886122"/>
          </a:xfrm>
          <a:prstGeom prst="rect">
            <a:avLst/>
          </a:prstGeom>
        </p:spPr>
      </p:pic>
      <p:pic>
        <p:nvPicPr>
          <p:cNvPr id="26" name="Picture 25" descr="Pêl pêl-droed du a gwyn">
            <a:extLst>
              <a:ext uri="{FF2B5EF4-FFF2-40B4-BE49-F238E27FC236}">
                <a16:creationId xmlns:a16="http://schemas.microsoft.com/office/drawing/2014/main" id="{0D23A4A1-488E-E4A7-A05B-10CE44C6F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06" y="1756870"/>
            <a:ext cx="888832" cy="886122"/>
          </a:xfrm>
          <a:prstGeom prst="rect">
            <a:avLst/>
          </a:prstGeom>
        </p:spPr>
      </p:pic>
      <p:pic>
        <p:nvPicPr>
          <p:cNvPr id="27" name="Picture 26" descr="Pêl pêl-droed du a gwyn">
            <a:extLst>
              <a:ext uri="{FF2B5EF4-FFF2-40B4-BE49-F238E27FC236}">
                <a16:creationId xmlns:a16="http://schemas.microsoft.com/office/drawing/2014/main" id="{CF3552A3-DBC5-3A7D-0CB7-A40285346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63" y="1756870"/>
            <a:ext cx="888832" cy="886122"/>
          </a:xfrm>
          <a:prstGeom prst="rect">
            <a:avLst/>
          </a:prstGeom>
        </p:spPr>
      </p:pic>
      <p:pic>
        <p:nvPicPr>
          <p:cNvPr id="28" name="Picture 27" descr="Pêl pêl-droed du a gwyn">
            <a:extLst>
              <a:ext uri="{FF2B5EF4-FFF2-40B4-BE49-F238E27FC236}">
                <a16:creationId xmlns:a16="http://schemas.microsoft.com/office/drawing/2014/main" id="{78AEA944-F0A6-11BF-8FFA-4DE31D03E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866" y="1756870"/>
            <a:ext cx="888832" cy="886122"/>
          </a:xfrm>
          <a:prstGeom prst="rect">
            <a:avLst/>
          </a:prstGeom>
        </p:spPr>
      </p:pic>
      <p:pic>
        <p:nvPicPr>
          <p:cNvPr id="30" name="Picture 29" descr="Pêl pêl-droed du a gwyn">
            <a:extLst>
              <a:ext uri="{FF2B5EF4-FFF2-40B4-BE49-F238E27FC236}">
                <a16:creationId xmlns:a16="http://schemas.microsoft.com/office/drawing/2014/main" id="{D119DB0E-DCE0-7ACF-C33E-FCEEC0CDE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73" y="1756870"/>
            <a:ext cx="888832" cy="886122"/>
          </a:xfrm>
          <a:prstGeom prst="rect">
            <a:avLst/>
          </a:prstGeom>
        </p:spPr>
      </p:pic>
      <p:pic>
        <p:nvPicPr>
          <p:cNvPr id="32" name="Picture 31" descr="Pêl pêl-droed du a gwyn">
            <a:extLst>
              <a:ext uri="{FF2B5EF4-FFF2-40B4-BE49-F238E27FC236}">
                <a16:creationId xmlns:a16="http://schemas.microsoft.com/office/drawing/2014/main" id="{62F52194-0A00-2449-50F5-5B12F13F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8" y="2776909"/>
            <a:ext cx="888832" cy="886122"/>
          </a:xfrm>
          <a:prstGeom prst="rect">
            <a:avLst/>
          </a:prstGeom>
        </p:spPr>
      </p:pic>
      <p:pic>
        <p:nvPicPr>
          <p:cNvPr id="35" name="Picture 34" descr="Pêl pêl-droed du a gwyn">
            <a:extLst>
              <a:ext uri="{FF2B5EF4-FFF2-40B4-BE49-F238E27FC236}">
                <a16:creationId xmlns:a16="http://schemas.microsoft.com/office/drawing/2014/main" id="{BF03B1FA-F3DD-C325-DC74-95BA36E35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04" y="2776909"/>
            <a:ext cx="888832" cy="886122"/>
          </a:xfrm>
          <a:prstGeom prst="rect">
            <a:avLst/>
          </a:prstGeom>
        </p:spPr>
      </p:pic>
      <p:pic>
        <p:nvPicPr>
          <p:cNvPr id="45" name="Picture 44" descr="Pêl pêl-droed du a gwyn">
            <a:extLst>
              <a:ext uri="{FF2B5EF4-FFF2-40B4-BE49-F238E27FC236}">
                <a16:creationId xmlns:a16="http://schemas.microsoft.com/office/drawing/2014/main" id="{C795822E-6C7A-A1B6-E646-9809B636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60" y="2776909"/>
            <a:ext cx="888832" cy="886122"/>
          </a:xfrm>
          <a:prstGeom prst="rect">
            <a:avLst/>
          </a:prstGeom>
        </p:spPr>
      </p:pic>
      <p:pic>
        <p:nvPicPr>
          <p:cNvPr id="46" name="Picture 45" descr="Pêl pêl-droed du a gwyn">
            <a:extLst>
              <a:ext uri="{FF2B5EF4-FFF2-40B4-BE49-F238E27FC236}">
                <a16:creationId xmlns:a16="http://schemas.microsoft.com/office/drawing/2014/main" id="{7AAA8AF1-8E3C-4241-4D41-A8594FD67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812" y="2776909"/>
            <a:ext cx="888832" cy="886122"/>
          </a:xfrm>
          <a:prstGeom prst="rect">
            <a:avLst/>
          </a:prstGeom>
        </p:spPr>
      </p:pic>
      <p:pic>
        <p:nvPicPr>
          <p:cNvPr id="47" name="Picture 46" descr="Pêl pêl-droed du a gwyn">
            <a:extLst>
              <a:ext uri="{FF2B5EF4-FFF2-40B4-BE49-F238E27FC236}">
                <a16:creationId xmlns:a16="http://schemas.microsoft.com/office/drawing/2014/main" id="{CC8E5824-B2F0-19E3-350A-72143552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29" y="2776909"/>
            <a:ext cx="888832" cy="886122"/>
          </a:xfrm>
          <a:prstGeom prst="rect">
            <a:avLst/>
          </a:prstGeom>
        </p:spPr>
      </p:pic>
      <p:pic>
        <p:nvPicPr>
          <p:cNvPr id="48" name="Picture 47" descr="Pêl pêl-droed du a gwyn">
            <a:extLst>
              <a:ext uri="{FF2B5EF4-FFF2-40B4-BE49-F238E27FC236}">
                <a16:creationId xmlns:a16="http://schemas.microsoft.com/office/drawing/2014/main" id="{D56A1F38-3300-A83D-C217-775ACCAD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8" y="3771948"/>
            <a:ext cx="888832" cy="886122"/>
          </a:xfrm>
          <a:prstGeom prst="rect">
            <a:avLst/>
          </a:prstGeom>
        </p:spPr>
      </p:pic>
      <p:pic>
        <p:nvPicPr>
          <p:cNvPr id="49" name="Picture 48" descr="Pêl pêl-droed du a gwyn">
            <a:extLst>
              <a:ext uri="{FF2B5EF4-FFF2-40B4-BE49-F238E27FC236}">
                <a16:creationId xmlns:a16="http://schemas.microsoft.com/office/drawing/2014/main" id="{0122807B-E8C6-3EB0-9831-CB43F1649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30" y="3758817"/>
            <a:ext cx="888832" cy="886122"/>
          </a:xfrm>
          <a:prstGeom prst="rect">
            <a:avLst/>
          </a:prstGeom>
        </p:spPr>
      </p:pic>
      <p:pic>
        <p:nvPicPr>
          <p:cNvPr id="50" name="Picture 49" descr="Pêl pêl-droed du a gwyn">
            <a:extLst>
              <a:ext uri="{FF2B5EF4-FFF2-40B4-BE49-F238E27FC236}">
                <a16:creationId xmlns:a16="http://schemas.microsoft.com/office/drawing/2014/main" id="{3CE07690-B18E-DD0C-87F8-90F92C83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71" y="3758817"/>
            <a:ext cx="888832" cy="886122"/>
          </a:xfrm>
          <a:prstGeom prst="rect">
            <a:avLst/>
          </a:prstGeom>
        </p:spPr>
      </p:pic>
      <p:pic>
        <p:nvPicPr>
          <p:cNvPr id="51" name="Picture 50" descr="Pêl pêl-droed du a gwyn">
            <a:extLst>
              <a:ext uri="{FF2B5EF4-FFF2-40B4-BE49-F238E27FC236}">
                <a16:creationId xmlns:a16="http://schemas.microsoft.com/office/drawing/2014/main" id="{EB1B017C-2201-2C6A-6AB2-B890C124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12" y="3796948"/>
            <a:ext cx="888832" cy="886122"/>
          </a:xfrm>
          <a:prstGeom prst="rect">
            <a:avLst/>
          </a:prstGeom>
        </p:spPr>
      </p:pic>
      <p:pic>
        <p:nvPicPr>
          <p:cNvPr id="52" name="Picture 51" descr="Pêl pêl-droed du a gwyn">
            <a:extLst>
              <a:ext uri="{FF2B5EF4-FFF2-40B4-BE49-F238E27FC236}">
                <a16:creationId xmlns:a16="http://schemas.microsoft.com/office/drawing/2014/main" id="{232827C5-93E5-85EB-8244-4ECED98C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36" y="3771948"/>
            <a:ext cx="888832" cy="886122"/>
          </a:xfrm>
          <a:prstGeom prst="rect">
            <a:avLst/>
          </a:prstGeom>
        </p:spPr>
      </p:pic>
      <p:pic>
        <p:nvPicPr>
          <p:cNvPr id="53" name="Picture 52" descr="Pêl pêl-droed du a gwyn">
            <a:extLst>
              <a:ext uri="{FF2B5EF4-FFF2-40B4-BE49-F238E27FC236}">
                <a16:creationId xmlns:a16="http://schemas.microsoft.com/office/drawing/2014/main" id="{E0683E5C-9DA8-D583-8F8B-1F70C0E6D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8" y="4791986"/>
            <a:ext cx="888832" cy="886122"/>
          </a:xfrm>
          <a:prstGeom prst="rect">
            <a:avLst/>
          </a:prstGeom>
        </p:spPr>
      </p:pic>
      <p:pic>
        <p:nvPicPr>
          <p:cNvPr id="54" name="Picture 53" descr="Pêl pêl-droed du a gwyn">
            <a:extLst>
              <a:ext uri="{FF2B5EF4-FFF2-40B4-BE49-F238E27FC236}">
                <a16:creationId xmlns:a16="http://schemas.microsoft.com/office/drawing/2014/main" id="{EEBDB8BF-94FC-8DF1-4CA5-589ACAA5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04" y="4802030"/>
            <a:ext cx="888832" cy="886122"/>
          </a:xfrm>
          <a:prstGeom prst="rect">
            <a:avLst/>
          </a:prstGeom>
        </p:spPr>
      </p:pic>
      <p:pic>
        <p:nvPicPr>
          <p:cNvPr id="55" name="Picture 54" descr="Pêl pêl-droed du a gwyn">
            <a:extLst>
              <a:ext uri="{FF2B5EF4-FFF2-40B4-BE49-F238E27FC236}">
                <a16:creationId xmlns:a16="http://schemas.microsoft.com/office/drawing/2014/main" id="{3744E404-EAED-61C5-4DC4-92B1C3B8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93" y="4791986"/>
            <a:ext cx="888832" cy="886122"/>
          </a:xfrm>
          <a:prstGeom prst="rect">
            <a:avLst/>
          </a:prstGeom>
        </p:spPr>
      </p:pic>
      <p:pic>
        <p:nvPicPr>
          <p:cNvPr id="56" name="Picture 55" descr="Pêl pêl-droed du a gwyn">
            <a:extLst>
              <a:ext uri="{FF2B5EF4-FFF2-40B4-BE49-F238E27FC236}">
                <a16:creationId xmlns:a16="http://schemas.microsoft.com/office/drawing/2014/main" id="{16B09FC3-DD94-AB4F-C1EF-B6C75C20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675" y="4778856"/>
            <a:ext cx="888832" cy="8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0.03611 L 0.39427 -0.24259 " pathEditMode="relative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78CEB-A126-C900-9C06-2F4E26500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63A8BA-178E-E13B-7980-F12899496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9A93D3-0E96-003A-387B-B27FD33BE717}"/>
              </a:ext>
            </a:extLst>
          </p:cNvPr>
          <p:cNvSpPr txBox="1"/>
          <p:nvPr/>
        </p:nvSpPr>
        <p:spPr>
          <a:xfrm>
            <a:off x="3365326" y="203728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20 - 1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D6053-90CB-3E1C-F7D2-CB2DE64B1B55}"/>
              </a:ext>
            </a:extLst>
          </p:cNvPr>
          <p:cNvSpPr txBox="1"/>
          <p:nvPr/>
        </p:nvSpPr>
        <p:spPr>
          <a:xfrm>
            <a:off x="6728564" y="53293"/>
            <a:ext cx="18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600" b="1" dirty="0">
                <a:solidFill>
                  <a:schemeClr val="accent6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2" name="Rectangle 1" descr="Sgŵar gydag ymyl glas tywyll">
            <a:extLst>
              <a:ext uri="{FF2B5EF4-FFF2-40B4-BE49-F238E27FC236}">
                <a16:creationId xmlns:a16="http://schemas.microsoft.com/office/drawing/2014/main" id="{D144C83A-2CA9-6EE6-9A5D-EF0D316F8B15}"/>
              </a:ext>
            </a:extLst>
          </p:cNvPr>
          <p:cNvSpPr/>
          <p:nvPr/>
        </p:nvSpPr>
        <p:spPr>
          <a:xfrm>
            <a:off x="283924" y="1622953"/>
            <a:ext cx="5640888" cy="4222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0" name="Picture 9" descr="Cartŵn o ddeinasor gwyrdd">
            <a:extLst>
              <a:ext uri="{FF2B5EF4-FFF2-40B4-BE49-F238E27FC236}">
                <a16:creationId xmlns:a16="http://schemas.microsoft.com/office/drawing/2014/main" id="{BF546358-5B9D-A5B7-27DA-B11D1B836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05" y="1932017"/>
            <a:ext cx="869779" cy="881569"/>
          </a:xfrm>
          <a:prstGeom prst="rect">
            <a:avLst/>
          </a:prstGeom>
        </p:spPr>
      </p:pic>
      <p:pic>
        <p:nvPicPr>
          <p:cNvPr id="19" name="Picture 18" descr="Cartŵn o ddeinasor gwyrdd">
            <a:extLst>
              <a:ext uri="{FF2B5EF4-FFF2-40B4-BE49-F238E27FC236}">
                <a16:creationId xmlns:a16="http://schemas.microsoft.com/office/drawing/2014/main" id="{380E39FE-433C-1D7F-1B7C-5BF4C928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22" y="1940526"/>
            <a:ext cx="869779" cy="881569"/>
          </a:xfrm>
          <a:prstGeom prst="rect">
            <a:avLst/>
          </a:prstGeom>
        </p:spPr>
      </p:pic>
      <p:pic>
        <p:nvPicPr>
          <p:cNvPr id="20" name="Picture 19" descr="Cartŵn o ddeinasor gwyrdd">
            <a:extLst>
              <a:ext uri="{FF2B5EF4-FFF2-40B4-BE49-F238E27FC236}">
                <a16:creationId xmlns:a16="http://schemas.microsoft.com/office/drawing/2014/main" id="{14D6E369-2E50-15A9-4563-BC8AB666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919" y="1940526"/>
            <a:ext cx="869779" cy="881569"/>
          </a:xfrm>
          <a:prstGeom prst="rect">
            <a:avLst/>
          </a:prstGeom>
        </p:spPr>
      </p:pic>
      <p:pic>
        <p:nvPicPr>
          <p:cNvPr id="21" name="Picture 20" descr="Cartŵn o ddeinasor gwyrdd">
            <a:extLst>
              <a:ext uri="{FF2B5EF4-FFF2-40B4-BE49-F238E27FC236}">
                <a16:creationId xmlns:a16="http://schemas.microsoft.com/office/drawing/2014/main" id="{64E553CE-3C15-2850-8B4D-B5A146E75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03" y="1932016"/>
            <a:ext cx="869779" cy="881569"/>
          </a:xfrm>
          <a:prstGeom prst="rect">
            <a:avLst/>
          </a:prstGeom>
        </p:spPr>
      </p:pic>
      <p:pic>
        <p:nvPicPr>
          <p:cNvPr id="22" name="Picture 21" descr="Cartŵn o ddeinasor gwyrdd">
            <a:extLst>
              <a:ext uri="{FF2B5EF4-FFF2-40B4-BE49-F238E27FC236}">
                <a16:creationId xmlns:a16="http://schemas.microsoft.com/office/drawing/2014/main" id="{BEF10560-66CF-8678-FE0F-299BFDD5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087" y="1932015"/>
            <a:ext cx="869779" cy="881569"/>
          </a:xfrm>
          <a:prstGeom prst="rect">
            <a:avLst/>
          </a:prstGeom>
        </p:spPr>
      </p:pic>
      <p:pic>
        <p:nvPicPr>
          <p:cNvPr id="23" name="Picture 22" descr="Cartŵn o ddeinasor gwyrdd">
            <a:extLst>
              <a:ext uri="{FF2B5EF4-FFF2-40B4-BE49-F238E27FC236}">
                <a16:creationId xmlns:a16="http://schemas.microsoft.com/office/drawing/2014/main" id="{6AEEA396-CD63-596C-558F-3732BA60A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96" y="2852529"/>
            <a:ext cx="869779" cy="881569"/>
          </a:xfrm>
          <a:prstGeom prst="rect">
            <a:avLst/>
          </a:prstGeom>
        </p:spPr>
      </p:pic>
      <p:pic>
        <p:nvPicPr>
          <p:cNvPr id="25" name="Picture 24" descr="Cartŵn o ddeinasor gwyrdd">
            <a:extLst>
              <a:ext uri="{FF2B5EF4-FFF2-40B4-BE49-F238E27FC236}">
                <a16:creationId xmlns:a16="http://schemas.microsoft.com/office/drawing/2014/main" id="{196550BF-5C64-BAB3-C9C3-1F850C0CE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56" y="2889759"/>
            <a:ext cx="869779" cy="881569"/>
          </a:xfrm>
          <a:prstGeom prst="rect">
            <a:avLst/>
          </a:prstGeom>
        </p:spPr>
      </p:pic>
      <p:pic>
        <p:nvPicPr>
          <p:cNvPr id="29" name="Picture 28" descr="Cartŵn o ddeinasor gwyrdd">
            <a:extLst>
              <a:ext uri="{FF2B5EF4-FFF2-40B4-BE49-F238E27FC236}">
                <a16:creationId xmlns:a16="http://schemas.microsoft.com/office/drawing/2014/main" id="{567877C1-4C38-2DFB-53E4-0A70BD9A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77" y="2889759"/>
            <a:ext cx="869779" cy="881569"/>
          </a:xfrm>
          <a:prstGeom prst="rect">
            <a:avLst/>
          </a:prstGeom>
        </p:spPr>
      </p:pic>
      <p:pic>
        <p:nvPicPr>
          <p:cNvPr id="31" name="Picture 30" descr="Cartŵn o ddeinasor gwyrdd">
            <a:extLst>
              <a:ext uri="{FF2B5EF4-FFF2-40B4-BE49-F238E27FC236}">
                <a16:creationId xmlns:a16="http://schemas.microsoft.com/office/drawing/2014/main" id="{129CF263-FDC1-0137-62DE-E03042C3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131" y="2889758"/>
            <a:ext cx="869779" cy="881569"/>
          </a:xfrm>
          <a:prstGeom prst="rect">
            <a:avLst/>
          </a:prstGeom>
        </p:spPr>
      </p:pic>
      <p:pic>
        <p:nvPicPr>
          <p:cNvPr id="33" name="Picture 32" descr="Cartŵn o ddeinasor gwyrdd">
            <a:extLst>
              <a:ext uri="{FF2B5EF4-FFF2-40B4-BE49-F238E27FC236}">
                <a16:creationId xmlns:a16="http://schemas.microsoft.com/office/drawing/2014/main" id="{9512A589-D517-6EDA-B069-7C8C7FD6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04" y="2854166"/>
            <a:ext cx="869779" cy="881569"/>
          </a:xfrm>
          <a:prstGeom prst="rect">
            <a:avLst/>
          </a:prstGeom>
        </p:spPr>
      </p:pic>
      <p:pic>
        <p:nvPicPr>
          <p:cNvPr id="34" name="Picture 33" descr="Cartŵn o ddeinasor gwyrdd">
            <a:extLst>
              <a:ext uri="{FF2B5EF4-FFF2-40B4-BE49-F238E27FC236}">
                <a16:creationId xmlns:a16="http://schemas.microsoft.com/office/drawing/2014/main" id="{45D0B3DC-20C7-BDB5-C80D-8D6DDF52D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04" y="3790800"/>
            <a:ext cx="869779" cy="881569"/>
          </a:xfrm>
          <a:prstGeom prst="rect">
            <a:avLst/>
          </a:prstGeom>
        </p:spPr>
      </p:pic>
      <p:pic>
        <p:nvPicPr>
          <p:cNvPr id="36" name="Picture 35" descr="Cartŵn o ddeinasor gwyrdd">
            <a:extLst>
              <a:ext uri="{FF2B5EF4-FFF2-40B4-BE49-F238E27FC236}">
                <a16:creationId xmlns:a16="http://schemas.microsoft.com/office/drawing/2014/main" id="{38512292-3D85-1F4E-3659-7B48EDAB3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06" y="3838992"/>
            <a:ext cx="869779" cy="881569"/>
          </a:xfrm>
          <a:prstGeom prst="rect">
            <a:avLst/>
          </a:prstGeom>
        </p:spPr>
      </p:pic>
      <p:pic>
        <p:nvPicPr>
          <p:cNvPr id="37" name="Picture 36" descr="Cartŵn o ddeinasor gwyrdd">
            <a:extLst>
              <a:ext uri="{FF2B5EF4-FFF2-40B4-BE49-F238E27FC236}">
                <a16:creationId xmlns:a16="http://schemas.microsoft.com/office/drawing/2014/main" id="{97A794DA-3AE3-F761-DA80-B55C467DB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00" y="3790799"/>
            <a:ext cx="869779" cy="881569"/>
          </a:xfrm>
          <a:prstGeom prst="rect">
            <a:avLst/>
          </a:prstGeom>
        </p:spPr>
      </p:pic>
      <p:pic>
        <p:nvPicPr>
          <p:cNvPr id="38" name="Picture 37" descr="Cartŵn o ddeinasor gwyrdd">
            <a:extLst>
              <a:ext uri="{FF2B5EF4-FFF2-40B4-BE49-F238E27FC236}">
                <a16:creationId xmlns:a16="http://schemas.microsoft.com/office/drawing/2014/main" id="{4597C0C4-EB3B-B071-A7E0-6D5D667A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131" y="3805368"/>
            <a:ext cx="869779" cy="881569"/>
          </a:xfrm>
          <a:prstGeom prst="rect">
            <a:avLst/>
          </a:prstGeom>
        </p:spPr>
      </p:pic>
      <p:pic>
        <p:nvPicPr>
          <p:cNvPr id="39" name="Picture 38" descr="Cartŵn o ddeinasor gwyrdd">
            <a:extLst>
              <a:ext uri="{FF2B5EF4-FFF2-40B4-BE49-F238E27FC236}">
                <a16:creationId xmlns:a16="http://schemas.microsoft.com/office/drawing/2014/main" id="{85C0A206-6079-5855-0BED-10F71FE4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844" y="3805367"/>
            <a:ext cx="869779" cy="881569"/>
          </a:xfrm>
          <a:prstGeom prst="rect">
            <a:avLst/>
          </a:prstGeom>
        </p:spPr>
      </p:pic>
      <p:pic>
        <p:nvPicPr>
          <p:cNvPr id="40" name="Picture 39" descr="Cartŵn o ddeinasor gwyrdd">
            <a:extLst>
              <a:ext uri="{FF2B5EF4-FFF2-40B4-BE49-F238E27FC236}">
                <a16:creationId xmlns:a16="http://schemas.microsoft.com/office/drawing/2014/main" id="{D0E86122-B606-8099-A3B9-104FD2B2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27" y="4764798"/>
            <a:ext cx="869779" cy="881569"/>
          </a:xfrm>
          <a:prstGeom prst="rect">
            <a:avLst/>
          </a:prstGeom>
        </p:spPr>
      </p:pic>
      <p:pic>
        <p:nvPicPr>
          <p:cNvPr id="41" name="Picture 40" descr="Cartŵn o ddeinasor gwyrdd">
            <a:extLst>
              <a:ext uri="{FF2B5EF4-FFF2-40B4-BE49-F238E27FC236}">
                <a16:creationId xmlns:a16="http://schemas.microsoft.com/office/drawing/2014/main" id="{8074D48A-7268-019A-CCA2-C8481AEF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22" y="4808851"/>
            <a:ext cx="869779" cy="881569"/>
          </a:xfrm>
          <a:prstGeom prst="rect">
            <a:avLst/>
          </a:prstGeom>
        </p:spPr>
      </p:pic>
      <p:pic>
        <p:nvPicPr>
          <p:cNvPr id="42" name="Picture 41" descr="Cartŵn o ddeinasor gwyrdd">
            <a:extLst>
              <a:ext uri="{FF2B5EF4-FFF2-40B4-BE49-F238E27FC236}">
                <a16:creationId xmlns:a16="http://schemas.microsoft.com/office/drawing/2014/main" id="{C677505A-CC07-7D16-9EEB-4EEF9A12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00" y="4764798"/>
            <a:ext cx="869779" cy="881569"/>
          </a:xfrm>
          <a:prstGeom prst="rect">
            <a:avLst/>
          </a:prstGeom>
        </p:spPr>
      </p:pic>
      <p:pic>
        <p:nvPicPr>
          <p:cNvPr id="43" name="Picture 42" descr="Cartŵn o ddeinasor gwyrdd">
            <a:extLst>
              <a:ext uri="{FF2B5EF4-FFF2-40B4-BE49-F238E27FC236}">
                <a16:creationId xmlns:a16="http://schemas.microsoft.com/office/drawing/2014/main" id="{417FC5F0-72BA-5653-A05E-8922495C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394" y="4729073"/>
            <a:ext cx="869779" cy="881569"/>
          </a:xfrm>
          <a:prstGeom prst="rect">
            <a:avLst/>
          </a:prstGeom>
        </p:spPr>
      </p:pic>
      <p:pic>
        <p:nvPicPr>
          <p:cNvPr id="44" name="Picture 43" descr="Cartŵn o ddeinasor gwyrdd">
            <a:extLst>
              <a:ext uri="{FF2B5EF4-FFF2-40B4-BE49-F238E27FC236}">
                <a16:creationId xmlns:a16="http://schemas.microsoft.com/office/drawing/2014/main" id="{A01F7644-3D1A-2CD8-2929-3B7649AB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89" y="4756568"/>
            <a:ext cx="869779" cy="8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94 0.01135 L 0.31679 -0.22963 " pathEditMode="relative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FF03F-64E4-6A9D-5D37-54559124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D3FB-175A-CDA3-B04F-460099B2E9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73AEDE-78CC-F8D4-9BAE-6A97D87E62AD}"/>
              </a:ext>
            </a:extLst>
          </p:cNvPr>
          <p:cNvSpPr txBox="1"/>
          <p:nvPr/>
        </p:nvSpPr>
        <p:spPr>
          <a:xfrm>
            <a:off x="3320584" y="473032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1 - 1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1BB6D-CF65-70D3-3FD2-EC0E08973240}"/>
              </a:ext>
            </a:extLst>
          </p:cNvPr>
          <p:cNvSpPr txBox="1"/>
          <p:nvPr/>
        </p:nvSpPr>
        <p:spPr>
          <a:xfrm>
            <a:off x="6804012" y="203728"/>
            <a:ext cx="146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7" name="Oval 6" descr="Cylch gydag ymyl gwyrdd">
            <a:extLst>
              <a:ext uri="{FF2B5EF4-FFF2-40B4-BE49-F238E27FC236}">
                <a16:creationId xmlns:a16="http://schemas.microsoft.com/office/drawing/2014/main" id="{66D949FE-6D8E-BA97-A3C7-5C422103082C}"/>
              </a:ext>
            </a:extLst>
          </p:cNvPr>
          <p:cNvSpPr/>
          <p:nvPr/>
        </p:nvSpPr>
        <p:spPr>
          <a:xfrm>
            <a:off x="1877329" y="2197744"/>
            <a:ext cx="4054373" cy="360922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Pinafal melyn gyda dail gwyrdd">
            <a:extLst>
              <a:ext uri="{FF2B5EF4-FFF2-40B4-BE49-F238E27FC236}">
                <a16:creationId xmlns:a16="http://schemas.microsoft.com/office/drawing/2014/main" id="{23DEA3D8-373B-FAEA-F396-90D89B8907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558"/>
          <a:stretch/>
        </p:blipFill>
        <p:spPr>
          <a:xfrm>
            <a:off x="3136277" y="2616083"/>
            <a:ext cx="1435723" cy="28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8 0.04004 L 0.36289 -0.02755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DBC2F-2A37-1CF5-E8DB-AB15CF497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1A25-BE08-F778-0689-30738499D5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E019A-7426-9295-7EEE-E8E16152974B}"/>
              </a:ext>
            </a:extLst>
          </p:cNvPr>
          <p:cNvSpPr txBox="1"/>
          <p:nvPr/>
        </p:nvSpPr>
        <p:spPr>
          <a:xfrm>
            <a:off x="3320584" y="473032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2 - 1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1D82A-D10D-63EA-FF0E-EEA2FCBEC5C5}"/>
              </a:ext>
            </a:extLst>
          </p:cNvPr>
          <p:cNvSpPr txBox="1"/>
          <p:nvPr/>
        </p:nvSpPr>
        <p:spPr>
          <a:xfrm>
            <a:off x="6804012" y="203728"/>
            <a:ext cx="146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Oval 6" descr="Cylch gydag ymyl gwyrdd">
            <a:extLst>
              <a:ext uri="{FF2B5EF4-FFF2-40B4-BE49-F238E27FC236}">
                <a16:creationId xmlns:a16="http://schemas.microsoft.com/office/drawing/2014/main" id="{C7404524-C940-B07C-330B-DCAFEAE599F1}"/>
              </a:ext>
            </a:extLst>
          </p:cNvPr>
          <p:cNvSpPr/>
          <p:nvPr/>
        </p:nvSpPr>
        <p:spPr>
          <a:xfrm>
            <a:off x="1877329" y="2197744"/>
            <a:ext cx="4054373" cy="360922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fal coch gyda dail gwyrdd">
            <a:extLst>
              <a:ext uri="{FF2B5EF4-FFF2-40B4-BE49-F238E27FC236}">
                <a16:creationId xmlns:a16="http://schemas.microsoft.com/office/drawing/2014/main" id="{33A53DC4-0BEA-5277-5766-94A12F2D3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51" y="2981195"/>
            <a:ext cx="1164748" cy="1243381"/>
          </a:xfrm>
          <a:prstGeom prst="rect">
            <a:avLst/>
          </a:prstGeom>
        </p:spPr>
      </p:pic>
      <p:pic>
        <p:nvPicPr>
          <p:cNvPr id="4" name="Picture 3" descr="Afal coch gyda dail gwyrdd">
            <a:extLst>
              <a:ext uri="{FF2B5EF4-FFF2-40B4-BE49-F238E27FC236}">
                <a16:creationId xmlns:a16="http://schemas.microsoft.com/office/drawing/2014/main" id="{B7AED52A-D9E2-D357-8A1F-D49555D8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131" y="3602885"/>
            <a:ext cx="1164748" cy="12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2.22222E-6 L 0.3082 -0.0324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525C9-08ED-F558-4180-E82B38A49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5C4C-CD7B-B685-2556-2D53FB1422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7E4BCA-8514-81AA-4D73-1751587D416C}"/>
              </a:ext>
            </a:extLst>
          </p:cNvPr>
          <p:cNvSpPr txBox="1"/>
          <p:nvPr/>
        </p:nvSpPr>
        <p:spPr>
          <a:xfrm>
            <a:off x="3320584" y="473032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3 - 1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6311E-4B4C-CA78-CCD6-6FCBD428EA43}"/>
              </a:ext>
            </a:extLst>
          </p:cNvPr>
          <p:cNvSpPr txBox="1"/>
          <p:nvPr/>
        </p:nvSpPr>
        <p:spPr>
          <a:xfrm>
            <a:off x="6804012" y="203728"/>
            <a:ext cx="146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" name="Oval 6" descr="Cylch gydag ymyl gwyrdd">
            <a:extLst>
              <a:ext uri="{FF2B5EF4-FFF2-40B4-BE49-F238E27FC236}">
                <a16:creationId xmlns:a16="http://schemas.microsoft.com/office/drawing/2014/main" id="{C700B23B-46B3-63DE-0235-C318D0E9FB76}"/>
              </a:ext>
            </a:extLst>
          </p:cNvPr>
          <p:cNvSpPr/>
          <p:nvPr/>
        </p:nvSpPr>
        <p:spPr>
          <a:xfrm>
            <a:off x="1877329" y="2197744"/>
            <a:ext cx="4054373" cy="360922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Mefus coch gyda dail gwyrdd">
            <a:extLst>
              <a:ext uri="{FF2B5EF4-FFF2-40B4-BE49-F238E27FC236}">
                <a16:creationId xmlns:a16="http://schemas.microsoft.com/office/drawing/2014/main" id="{8EBB5215-B44D-6F06-492B-3663A2C33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06" y="2803809"/>
            <a:ext cx="963250" cy="1054562"/>
          </a:xfrm>
          <a:prstGeom prst="rect">
            <a:avLst/>
          </a:prstGeom>
        </p:spPr>
      </p:pic>
      <p:pic>
        <p:nvPicPr>
          <p:cNvPr id="19" name="Picture 18" descr="Mefus coch gyda dail gwyrdd">
            <a:extLst>
              <a:ext uri="{FF2B5EF4-FFF2-40B4-BE49-F238E27FC236}">
                <a16:creationId xmlns:a16="http://schemas.microsoft.com/office/drawing/2014/main" id="{F82FEC53-E688-AF75-01B6-B9393CC1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43" y="2846928"/>
            <a:ext cx="875682" cy="958693"/>
          </a:xfrm>
          <a:prstGeom prst="rect">
            <a:avLst/>
          </a:prstGeom>
        </p:spPr>
      </p:pic>
      <p:pic>
        <p:nvPicPr>
          <p:cNvPr id="22" name="Picture 21" descr="Mefus coch gyda dail gwyrdd">
            <a:extLst>
              <a:ext uri="{FF2B5EF4-FFF2-40B4-BE49-F238E27FC236}">
                <a16:creationId xmlns:a16="http://schemas.microsoft.com/office/drawing/2014/main" id="{34AB8B0E-CAD8-FBBA-A34F-E8B3519F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59" y="4071245"/>
            <a:ext cx="963250" cy="10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00671 L 0.2928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3009-2049-4AE7-38B1-FE9394D0C1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50628-BC98-4F02-78E0-DB5B524D4493}"/>
              </a:ext>
            </a:extLst>
          </p:cNvPr>
          <p:cNvSpPr txBox="1"/>
          <p:nvPr/>
        </p:nvSpPr>
        <p:spPr>
          <a:xfrm>
            <a:off x="3320584" y="473032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4 - 1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C1302-A3DC-B2AF-A10F-1FFC9F76BB58}"/>
              </a:ext>
            </a:extLst>
          </p:cNvPr>
          <p:cNvSpPr txBox="1"/>
          <p:nvPr/>
        </p:nvSpPr>
        <p:spPr>
          <a:xfrm>
            <a:off x="6804012" y="203728"/>
            <a:ext cx="146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" name="Oval 6" descr="Cylch gydag ymyl gwyrdd">
            <a:extLst>
              <a:ext uri="{FF2B5EF4-FFF2-40B4-BE49-F238E27FC236}">
                <a16:creationId xmlns:a16="http://schemas.microsoft.com/office/drawing/2014/main" id="{573922F1-583E-5CA7-5D34-E3B97BA99493}"/>
              </a:ext>
            </a:extLst>
          </p:cNvPr>
          <p:cNvSpPr/>
          <p:nvPr/>
        </p:nvSpPr>
        <p:spPr>
          <a:xfrm>
            <a:off x="1877329" y="2197744"/>
            <a:ext cx="4054373" cy="360922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artŵn o ellygen werdd">
            <a:extLst>
              <a:ext uri="{FF2B5EF4-FFF2-40B4-BE49-F238E27FC236}">
                <a16:creationId xmlns:a16="http://schemas.microsoft.com/office/drawing/2014/main" id="{E9096EE8-5DA8-B531-50F3-5DC039F2C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936" y="2746275"/>
            <a:ext cx="894306" cy="1142230"/>
          </a:xfrm>
          <a:prstGeom prst="rect">
            <a:avLst/>
          </a:prstGeom>
        </p:spPr>
      </p:pic>
      <p:pic>
        <p:nvPicPr>
          <p:cNvPr id="4" name="Picture 3" descr="Cartŵn o ellygen werdd">
            <a:extLst>
              <a:ext uri="{FF2B5EF4-FFF2-40B4-BE49-F238E27FC236}">
                <a16:creationId xmlns:a16="http://schemas.microsoft.com/office/drawing/2014/main" id="{7E9E19FE-EBB9-F66E-1509-F496A540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899" y="2746275"/>
            <a:ext cx="894304" cy="1142230"/>
          </a:xfrm>
          <a:prstGeom prst="rect">
            <a:avLst/>
          </a:prstGeom>
        </p:spPr>
      </p:pic>
      <p:pic>
        <p:nvPicPr>
          <p:cNvPr id="5" name="Picture 4" descr="Cartŵn o ellygen werdd">
            <a:extLst>
              <a:ext uri="{FF2B5EF4-FFF2-40B4-BE49-F238E27FC236}">
                <a16:creationId xmlns:a16="http://schemas.microsoft.com/office/drawing/2014/main" id="{535524BC-A254-4957-499E-CFFCDB89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79" y="4089141"/>
            <a:ext cx="894304" cy="1142230"/>
          </a:xfrm>
          <a:prstGeom prst="rect">
            <a:avLst/>
          </a:prstGeom>
        </p:spPr>
      </p:pic>
      <p:pic>
        <p:nvPicPr>
          <p:cNvPr id="8" name="Picture 7" descr="Cartŵn o ellygen werdd">
            <a:extLst>
              <a:ext uri="{FF2B5EF4-FFF2-40B4-BE49-F238E27FC236}">
                <a16:creationId xmlns:a16="http://schemas.microsoft.com/office/drawing/2014/main" id="{7D31AF3A-F934-9C32-4348-5E4B702AF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148" y="4089141"/>
            <a:ext cx="894304" cy="11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9 0.02315 L 0.31146 -0.13542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782E2-B095-2144-7745-00C0D0528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A38C-59D3-5A35-30C8-99D445DE37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EF2F45-42A9-734F-CF68-03A9BEBFAB39}"/>
              </a:ext>
            </a:extLst>
          </p:cNvPr>
          <p:cNvSpPr txBox="1"/>
          <p:nvPr/>
        </p:nvSpPr>
        <p:spPr>
          <a:xfrm>
            <a:off x="3320584" y="473032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5 - 1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CD4FC-833C-EBD8-4BF8-FD64025D635E}"/>
              </a:ext>
            </a:extLst>
          </p:cNvPr>
          <p:cNvSpPr txBox="1"/>
          <p:nvPr/>
        </p:nvSpPr>
        <p:spPr>
          <a:xfrm>
            <a:off x="6804012" y="203728"/>
            <a:ext cx="146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7" name="Oval 6" descr="Cylch gydag ymyl gwyrdd">
            <a:extLst>
              <a:ext uri="{FF2B5EF4-FFF2-40B4-BE49-F238E27FC236}">
                <a16:creationId xmlns:a16="http://schemas.microsoft.com/office/drawing/2014/main" id="{2D77676D-DB88-7105-14A1-48AE9238C394}"/>
              </a:ext>
            </a:extLst>
          </p:cNvPr>
          <p:cNvSpPr/>
          <p:nvPr/>
        </p:nvSpPr>
        <p:spPr>
          <a:xfrm>
            <a:off x="1837294" y="2085486"/>
            <a:ext cx="4054373" cy="360922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Oren gyda choes gwyrdd">
            <a:extLst>
              <a:ext uri="{FF2B5EF4-FFF2-40B4-BE49-F238E27FC236}">
                <a16:creationId xmlns:a16="http://schemas.microsoft.com/office/drawing/2014/main" id="{E2300838-A3F4-EB9F-8C44-A03B80BA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40" y="2598762"/>
            <a:ext cx="824590" cy="830238"/>
          </a:xfrm>
          <a:prstGeom prst="rect">
            <a:avLst/>
          </a:prstGeom>
        </p:spPr>
      </p:pic>
      <p:pic>
        <p:nvPicPr>
          <p:cNvPr id="20" name="Picture 19" descr="Oren gyda choes gwyrdd">
            <a:extLst>
              <a:ext uri="{FF2B5EF4-FFF2-40B4-BE49-F238E27FC236}">
                <a16:creationId xmlns:a16="http://schemas.microsoft.com/office/drawing/2014/main" id="{27F644B8-045C-CA9C-E59E-797C2CBE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925" y="2578213"/>
            <a:ext cx="824590" cy="830238"/>
          </a:xfrm>
          <a:prstGeom prst="rect">
            <a:avLst/>
          </a:prstGeom>
        </p:spPr>
      </p:pic>
      <p:pic>
        <p:nvPicPr>
          <p:cNvPr id="21" name="Picture 20" descr="Oren gyda choes gwyrdd">
            <a:extLst>
              <a:ext uri="{FF2B5EF4-FFF2-40B4-BE49-F238E27FC236}">
                <a16:creationId xmlns:a16="http://schemas.microsoft.com/office/drawing/2014/main" id="{0F2CD86A-0B3A-6D74-AB34-C85D02402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632" y="3721311"/>
            <a:ext cx="824590" cy="830238"/>
          </a:xfrm>
          <a:prstGeom prst="rect">
            <a:avLst/>
          </a:prstGeom>
        </p:spPr>
      </p:pic>
      <p:pic>
        <p:nvPicPr>
          <p:cNvPr id="22" name="Picture 21" descr="Oren gyda choes gwyrdd">
            <a:extLst>
              <a:ext uri="{FF2B5EF4-FFF2-40B4-BE49-F238E27FC236}">
                <a16:creationId xmlns:a16="http://schemas.microsoft.com/office/drawing/2014/main" id="{D0814D1E-9BF0-71A0-3CE1-21303B8E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932" y="3594691"/>
            <a:ext cx="824590" cy="830238"/>
          </a:xfrm>
          <a:prstGeom prst="rect">
            <a:avLst/>
          </a:prstGeom>
        </p:spPr>
      </p:pic>
      <p:pic>
        <p:nvPicPr>
          <p:cNvPr id="23" name="Picture 22" descr="Oren gyda choes gwyrdd">
            <a:extLst>
              <a:ext uri="{FF2B5EF4-FFF2-40B4-BE49-F238E27FC236}">
                <a16:creationId xmlns:a16="http://schemas.microsoft.com/office/drawing/2014/main" id="{21555A41-2642-37C8-F684-BFC9AFA1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30" y="4514863"/>
            <a:ext cx="824590" cy="8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.00139 L 0.3677 -0.14398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FF43A-1020-C9EF-197E-C93F1325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3700-CAE8-8BEF-52B3-86FB2A9B80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776782-C634-75EC-3BAC-68E05AEF5B83}"/>
              </a:ext>
            </a:extLst>
          </p:cNvPr>
          <p:cNvSpPr txBox="1"/>
          <p:nvPr/>
        </p:nvSpPr>
        <p:spPr>
          <a:xfrm>
            <a:off x="3463155" y="468547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6 - 1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C7DA6-E0F4-B2D8-F4C9-32D75DC57C73}"/>
              </a:ext>
            </a:extLst>
          </p:cNvPr>
          <p:cNvSpPr txBox="1"/>
          <p:nvPr/>
        </p:nvSpPr>
        <p:spPr>
          <a:xfrm>
            <a:off x="7069608" y="203727"/>
            <a:ext cx="146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" name="Oval 6" descr="Cylch gydag ymyl gwyrdd">
            <a:extLst>
              <a:ext uri="{FF2B5EF4-FFF2-40B4-BE49-F238E27FC236}">
                <a16:creationId xmlns:a16="http://schemas.microsoft.com/office/drawing/2014/main" id="{301D9D45-6DE4-51C5-6425-F61148F9DCC6}"/>
              </a:ext>
            </a:extLst>
          </p:cNvPr>
          <p:cNvSpPr/>
          <p:nvPr/>
        </p:nvSpPr>
        <p:spPr>
          <a:xfrm>
            <a:off x="1837294" y="2085486"/>
            <a:ext cx="4054373" cy="360922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Banana melyn ">
            <a:extLst>
              <a:ext uri="{FF2B5EF4-FFF2-40B4-BE49-F238E27FC236}">
                <a16:creationId xmlns:a16="http://schemas.microsoft.com/office/drawing/2014/main" id="{3C07C408-708D-084B-F855-D29B7526C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69" y="2690920"/>
            <a:ext cx="836570" cy="1004258"/>
          </a:xfrm>
          <a:prstGeom prst="rect">
            <a:avLst/>
          </a:prstGeom>
        </p:spPr>
      </p:pic>
      <p:pic>
        <p:nvPicPr>
          <p:cNvPr id="4" name="Picture 3" descr="Banana melyn">
            <a:extLst>
              <a:ext uri="{FF2B5EF4-FFF2-40B4-BE49-F238E27FC236}">
                <a16:creationId xmlns:a16="http://schemas.microsoft.com/office/drawing/2014/main" id="{A5EFB434-E14B-59EA-02C5-3A143CBA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95" y="2424743"/>
            <a:ext cx="836570" cy="1004257"/>
          </a:xfrm>
          <a:prstGeom prst="rect">
            <a:avLst/>
          </a:prstGeom>
        </p:spPr>
      </p:pic>
      <p:pic>
        <p:nvPicPr>
          <p:cNvPr id="5" name="Picture 4" descr="Banana melyn">
            <a:extLst>
              <a:ext uri="{FF2B5EF4-FFF2-40B4-BE49-F238E27FC236}">
                <a16:creationId xmlns:a16="http://schemas.microsoft.com/office/drawing/2014/main" id="{D9E1CD46-D69D-F23B-ED6B-2D7D68281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65" y="2785921"/>
            <a:ext cx="836570" cy="1004257"/>
          </a:xfrm>
          <a:prstGeom prst="rect">
            <a:avLst/>
          </a:prstGeom>
        </p:spPr>
      </p:pic>
      <p:pic>
        <p:nvPicPr>
          <p:cNvPr id="8" name="Picture 7" descr="Banana melyn">
            <a:extLst>
              <a:ext uri="{FF2B5EF4-FFF2-40B4-BE49-F238E27FC236}">
                <a16:creationId xmlns:a16="http://schemas.microsoft.com/office/drawing/2014/main" id="{08BD6587-2671-5993-69C9-7C92E13A5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14" y="3890096"/>
            <a:ext cx="836570" cy="1004257"/>
          </a:xfrm>
          <a:prstGeom prst="rect">
            <a:avLst/>
          </a:prstGeom>
        </p:spPr>
      </p:pic>
      <p:pic>
        <p:nvPicPr>
          <p:cNvPr id="9" name="Picture 8" descr="Banana melyn">
            <a:extLst>
              <a:ext uri="{FF2B5EF4-FFF2-40B4-BE49-F238E27FC236}">
                <a16:creationId xmlns:a16="http://schemas.microsoft.com/office/drawing/2014/main" id="{681E664D-E3BD-A010-0F43-007EC5A8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389" y="3988483"/>
            <a:ext cx="836570" cy="1004257"/>
          </a:xfrm>
          <a:prstGeom prst="rect">
            <a:avLst/>
          </a:prstGeom>
        </p:spPr>
      </p:pic>
      <p:pic>
        <p:nvPicPr>
          <p:cNvPr id="11" name="Picture 10" descr="Banana melyn">
            <a:extLst>
              <a:ext uri="{FF2B5EF4-FFF2-40B4-BE49-F238E27FC236}">
                <a16:creationId xmlns:a16="http://schemas.microsoft.com/office/drawing/2014/main" id="{CE2E0CC9-E032-C733-FF3F-B509D84E5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65" y="3988484"/>
            <a:ext cx="836570" cy="10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0.00023 L 0.29271 -0.11574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6CAB3-1311-F53D-54CD-D21FF61C8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BFE4-AB44-C65C-FE17-7627D799B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Tynnu</a:t>
            </a:r>
            <a:r>
              <a:rPr lang="en-GB" dirty="0"/>
              <a:t> 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0C02DD-31BA-66CF-6475-3B2B95B24D52}"/>
              </a:ext>
            </a:extLst>
          </p:cNvPr>
          <p:cNvSpPr txBox="1"/>
          <p:nvPr/>
        </p:nvSpPr>
        <p:spPr>
          <a:xfrm>
            <a:off x="3320584" y="473032"/>
            <a:ext cx="336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7 - 1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F6131-CDBE-8C81-3063-2794531AF804}"/>
              </a:ext>
            </a:extLst>
          </p:cNvPr>
          <p:cNvSpPr txBox="1"/>
          <p:nvPr/>
        </p:nvSpPr>
        <p:spPr>
          <a:xfrm>
            <a:off x="6804012" y="203728"/>
            <a:ext cx="146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5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" name="Oval 6" descr="Cylch gydag ymyl gwyrdd">
            <a:extLst>
              <a:ext uri="{FF2B5EF4-FFF2-40B4-BE49-F238E27FC236}">
                <a16:creationId xmlns:a16="http://schemas.microsoft.com/office/drawing/2014/main" id="{8FF85023-A379-CFF9-EA3F-DDE419B1FF54}"/>
              </a:ext>
            </a:extLst>
          </p:cNvPr>
          <p:cNvSpPr/>
          <p:nvPr/>
        </p:nvSpPr>
        <p:spPr>
          <a:xfrm>
            <a:off x="1877329" y="2197744"/>
            <a:ext cx="4054373" cy="360922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Plymsen piws gyda choes gwyrdd">
            <a:extLst>
              <a:ext uri="{FF2B5EF4-FFF2-40B4-BE49-F238E27FC236}">
                <a16:creationId xmlns:a16="http://schemas.microsoft.com/office/drawing/2014/main" id="{6B59A18D-C53B-2851-55EB-5C60AF16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87"/>
          <a:stretch/>
        </p:blipFill>
        <p:spPr>
          <a:xfrm>
            <a:off x="2347980" y="2883060"/>
            <a:ext cx="706419" cy="809038"/>
          </a:xfrm>
          <a:prstGeom prst="rect">
            <a:avLst/>
          </a:prstGeom>
        </p:spPr>
      </p:pic>
      <p:pic>
        <p:nvPicPr>
          <p:cNvPr id="4" name="Picture 3" descr="Plymsen piws gyda choes gwyrdd">
            <a:extLst>
              <a:ext uri="{FF2B5EF4-FFF2-40B4-BE49-F238E27FC236}">
                <a16:creationId xmlns:a16="http://schemas.microsoft.com/office/drawing/2014/main" id="{D6B1AE57-83C4-7305-8523-A1EC2D93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94"/>
          <a:stretch/>
        </p:blipFill>
        <p:spPr>
          <a:xfrm>
            <a:off x="3277479" y="2459421"/>
            <a:ext cx="706419" cy="811534"/>
          </a:xfrm>
          <a:prstGeom prst="rect">
            <a:avLst/>
          </a:prstGeom>
        </p:spPr>
      </p:pic>
      <p:pic>
        <p:nvPicPr>
          <p:cNvPr id="10" name="Picture 9" descr="Plymsen piws gyda choes gwyrdd">
            <a:extLst>
              <a:ext uri="{FF2B5EF4-FFF2-40B4-BE49-F238E27FC236}">
                <a16:creationId xmlns:a16="http://schemas.microsoft.com/office/drawing/2014/main" id="{AC4AB5EA-A53E-DAF5-95B0-8796995A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94"/>
          <a:stretch/>
        </p:blipFill>
        <p:spPr>
          <a:xfrm>
            <a:off x="4295784" y="2663522"/>
            <a:ext cx="706419" cy="811534"/>
          </a:xfrm>
          <a:prstGeom prst="rect">
            <a:avLst/>
          </a:prstGeom>
        </p:spPr>
      </p:pic>
      <p:pic>
        <p:nvPicPr>
          <p:cNvPr id="5" name="Picture 4" descr="Plymsen piws gyda choes gwyrdd">
            <a:extLst>
              <a:ext uri="{FF2B5EF4-FFF2-40B4-BE49-F238E27FC236}">
                <a16:creationId xmlns:a16="http://schemas.microsoft.com/office/drawing/2014/main" id="{9EEFE5D3-10BF-FA94-7DB4-DA0858C18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94"/>
          <a:stretch/>
        </p:blipFill>
        <p:spPr>
          <a:xfrm>
            <a:off x="2259012" y="3829476"/>
            <a:ext cx="706419" cy="811534"/>
          </a:xfrm>
          <a:prstGeom prst="rect">
            <a:avLst/>
          </a:prstGeom>
        </p:spPr>
      </p:pic>
      <p:pic>
        <p:nvPicPr>
          <p:cNvPr id="8" name="Picture 7" descr="Plymsen piws gyda choes gwyrdd">
            <a:extLst>
              <a:ext uri="{FF2B5EF4-FFF2-40B4-BE49-F238E27FC236}">
                <a16:creationId xmlns:a16="http://schemas.microsoft.com/office/drawing/2014/main" id="{7310C1AC-EF05-4CB0-1F99-8CAC0D29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94"/>
          <a:stretch/>
        </p:blipFill>
        <p:spPr>
          <a:xfrm>
            <a:off x="4816898" y="3829476"/>
            <a:ext cx="706419" cy="811534"/>
          </a:xfrm>
          <a:prstGeom prst="rect">
            <a:avLst/>
          </a:prstGeom>
        </p:spPr>
      </p:pic>
      <p:pic>
        <p:nvPicPr>
          <p:cNvPr id="9" name="Picture 8" descr="Plymsen piws gyda choes gwyrdd">
            <a:extLst>
              <a:ext uri="{FF2B5EF4-FFF2-40B4-BE49-F238E27FC236}">
                <a16:creationId xmlns:a16="http://schemas.microsoft.com/office/drawing/2014/main" id="{DE29CCB6-07F5-4A2F-3AB0-AFC9A1AF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94"/>
          <a:stretch/>
        </p:blipFill>
        <p:spPr>
          <a:xfrm>
            <a:off x="2937982" y="4641010"/>
            <a:ext cx="706419" cy="811534"/>
          </a:xfrm>
          <a:prstGeom prst="rect">
            <a:avLst/>
          </a:prstGeom>
        </p:spPr>
      </p:pic>
      <p:pic>
        <p:nvPicPr>
          <p:cNvPr id="11" name="Picture 10" descr="Plymsen piws gyda choes gwyrdd">
            <a:extLst>
              <a:ext uri="{FF2B5EF4-FFF2-40B4-BE49-F238E27FC236}">
                <a16:creationId xmlns:a16="http://schemas.microsoft.com/office/drawing/2014/main" id="{1D0FA340-6B41-D320-8F99-C3EC44896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94"/>
          <a:stretch/>
        </p:blipFill>
        <p:spPr>
          <a:xfrm>
            <a:off x="4026084" y="4641010"/>
            <a:ext cx="706419" cy="8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0.01852 L 0.28151 -0.1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B4F760EAC0C41886798E7A1C8E42B" ma:contentTypeVersion="12" ma:contentTypeDescription="Create a new document." ma:contentTypeScope="" ma:versionID="abda155485784ff870a84dae8bae6ad7">
  <xsd:schema xmlns:xsd="http://www.w3.org/2001/XMLSchema" xmlns:xs="http://www.w3.org/2001/XMLSchema" xmlns:p="http://schemas.microsoft.com/office/2006/metadata/properties" xmlns:ns2="dd20ea85-772b-403f-b47d-371406d4c5eb" xmlns:ns3="99378683-9e0d-4a84-ae6e-71a7028a4873" targetNamespace="http://schemas.microsoft.com/office/2006/metadata/properties" ma:root="true" ma:fieldsID="673afd1ed6382bd192fc65496d28c2d7" ns2:_="" ns3:_="">
    <xsd:import namespace="dd20ea85-772b-403f-b47d-371406d4c5eb"/>
    <xsd:import namespace="99378683-9e0d-4a84-ae6e-71a7028a4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0ea85-772b-403f-b47d-371406d4c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70377e-a101-46e2-9596-058a9a36e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78683-9e0d-4a84-ae6e-71a7028a487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f195dfe-4e04-45cb-8eaa-786bf58bf19a}" ma:internalName="TaxCatchAll" ma:showField="CatchAllData" ma:web="99378683-9e0d-4a84-ae6e-71a7028a48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378683-9e0d-4a84-ae6e-71a7028a4873" xsi:nil="true"/>
    <lcf76f155ced4ddcb4097134ff3c332f xmlns="dd20ea85-772b-403f-b47d-371406d4c5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E0BA44-7E4C-4530-AB84-2A66DDAADE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24E2B5-0EB5-42D6-A0A1-DDF2E5772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20ea85-772b-403f-b47d-371406d4c5eb"/>
    <ds:schemaRef ds:uri="99378683-9e0d-4a84-ae6e-71a7028a4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8E060A-491E-4799-AA72-299C71A86C03}">
  <ds:schemaRefs>
    <ds:schemaRef ds:uri="http://schemas.microsoft.com/office/2006/metadata/properties"/>
    <ds:schemaRef ds:uri="http://schemas.microsoft.com/office/infopath/2007/PartnerControls"/>
    <ds:schemaRef ds:uri="99378683-9e0d-4a84-ae6e-71a7028a4873"/>
    <ds:schemaRef ds:uri="dd20ea85-772b-403f-b47d-371406d4c5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183</Words>
  <Application>Microsoft Macintosh PowerPoint</Application>
  <PresentationFormat>Widescreen</PresentationFormat>
  <Paragraphs>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Aptos</vt:lpstr>
      <vt:lpstr>Arial</vt:lpstr>
      <vt:lpstr>Office Theme</vt:lpstr>
      <vt:lpstr>Tynnu 1 (Rhifau 1-10)</vt:lpstr>
      <vt:lpstr>Nodyn i’r ymarferwr</vt:lpstr>
      <vt:lpstr>Tynnu 1</vt:lpstr>
      <vt:lpstr>Tynnu 2</vt:lpstr>
      <vt:lpstr>Tynnu 3</vt:lpstr>
      <vt:lpstr>Tynnu 4</vt:lpstr>
      <vt:lpstr>Tynnu 5</vt:lpstr>
      <vt:lpstr>Tynnu 6</vt:lpstr>
      <vt:lpstr>Tynnu 7</vt:lpstr>
      <vt:lpstr>Tynnu 8</vt:lpstr>
      <vt:lpstr>Tynnu 9</vt:lpstr>
      <vt:lpstr>Tynnu 10</vt:lpstr>
      <vt:lpstr>Tynnu 1 (Rhifau 10-20)</vt:lpstr>
      <vt:lpstr>Tynnu 11</vt:lpstr>
      <vt:lpstr>Tynnu 12</vt:lpstr>
      <vt:lpstr>Tynnu 13</vt:lpstr>
      <vt:lpstr>Tynnu 14</vt:lpstr>
      <vt:lpstr>Tynnu 15</vt:lpstr>
      <vt:lpstr>Tynnu 16</vt:lpstr>
      <vt:lpstr>Tynnu 17</vt:lpstr>
      <vt:lpstr>Tynnu 18</vt:lpstr>
      <vt:lpstr>Tynnu 19</vt:lpstr>
      <vt:lpstr>Tynnu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Rhian Abbott</dc:creator>
  <cp:lastModifiedBy>Rhian Abbott</cp:lastModifiedBy>
  <cp:revision>31</cp:revision>
  <dcterms:created xsi:type="dcterms:W3CDTF">2025-04-14T08:16:22Z</dcterms:created>
  <dcterms:modified xsi:type="dcterms:W3CDTF">2025-07-22T08:17:10Z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0x010100964B4F760EAC0C41886798E7A1C8E42B</vt:lpwstr>
  </property>
  <property fmtid="{D5CDD505-2E9C-101B-9397-08002B2CF9AE}" pid="3" name="MediaServiceImageTags">
    <vt:lpwstr/>
  </property>
</Properties>
</file>